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3" r:id="rId4"/>
    <p:sldId id="257" r:id="rId5"/>
    <p:sldId id="259" r:id="rId6"/>
    <p:sldId id="260" r:id="rId7"/>
    <p:sldId id="262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60181B5-AB9A-9050-A61D-4E5F441A29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287BAD5-1585-1DD3-14D1-20D9DCE8C8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93FF3B1-B47F-55AE-3FD6-9B2E198D7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C71E5-21CD-4859-AB05-30DCF3041B2B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68698CD-ED78-D4D1-BBDD-29D195C65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2655764-A6B1-EF1C-D6DA-53CEE1427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06532-D42B-4A51-B46A-61A6ED31B8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154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6396BA-C4BE-D620-28EC-E3733E7F6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7DFCCE8-E773-E8F0-508C-77C7046E01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3F7DD1E-CC39-C95C-4B20-1197C9610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C71E5-21CD-4859-AB05-30DCF3041B2B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D42F4B8-83E4-C3FA-47E2-384424BA2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F4F33CF-64A8-6663-231C-8AA979C0C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06532-D42B-4A51-B46A-61A6ED31B8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7677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D972586A-8369-B947-E865-99918F741D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50AEE8D-A82A-E923-F667-4FAFA4B175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FC41B8F-33D1-D875-0310-C81712096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C71E5-21CD-4859-AB05-30DCF3041B2B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E9AECDC-50C3-2E0D-262F-AAE7740124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C2228F7-A93F-A829-C58B-E65D72F73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06532-D42B-4A51-B46A-61A6ED31B8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035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8118CF6-1843-37B0-350C-9D344A10A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8BE4D16-6181-B0B0-7F47-C4F5D6476A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0B1E80B-BB03-EE78-7CCC-43B86A273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C71E5-21CD-4859-AB05-30DCF3041B2B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4CE8E53-DF78-51FA-5039-AF8DA816C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053A84A-7F91-66F4-890E-1C24C9E72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06532-D42B-4A51-B46A-61A6ED31B8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3602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6DCDA70-C765-D6BB-CE53-112B81E59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734FC01-6A46-1F49-7426-766E4F5FB5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B1ABCB2-7644-A5ED-459A-9D46D42BB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C71E5-21CD-4859-AB05-30DCF3041B2B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7046F60-331A-A516-7DED-38DB3F94D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C47C405-6ED5-AE0A-64D5-9D778EB0F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06532-D42B-4A51-B46A-61A6ED31B8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2126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10B5364-34E6-6174-7E63-6D3844941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FB14CBD-DEC6-2EC2-37D4-095CCF06E7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75B9EBF-BC2A-9698-01C3-F977B85942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7E0F21E-712F-E372-2E10-AE38B45CC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C71E5-21CD-4859-AB05-30DCF3041B2B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EC83073-1D3C-E8B7-3BA7-7C4F7F3EC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FD86E2F-ADBF-9982-E33A-B276C5D0B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06532-D42B-4A51-B46A-61A6ED31B8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1830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08730D-B91B-3D22-5376-B872EA229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D63E2EE-AFD9-B314-F2CB-68D0F931A4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2FABD41-90CB-85A3-3298-10539E49D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38C3D405-5FE0-943F-172B-14FE2AE227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FF236FC1-8BFA-7008-2A42-8B8917EF3D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EC4F4A37-E69D-C5D5-82A3-3E949A861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C71E5-21CD-4859-AB05-30DCF3041B2B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040C0C5C-4D90-8FD4-140A-16D5BAFE0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606A9A3C-240F-D59E-D58D-90BDDF8A2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06532-D42B-4A51-B46A-61A6ED31B8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8579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94AA553-1694-3BCF-4EE5-9BBD2C305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FF3EC0DA-F72C-760E-0B62-753C7E0DD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C71E5-21CD-4859-AB05-30DCF3041B2B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6E72F5F3-9C1B-C997-0A73-1AE31E53E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2639B65-E05C-9A51-DF70-712D6B40C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06532-D42B-4A51-B46A-61A6ED31B8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1927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70A797F1-1500-4A7F-6E82-6DBE0B0F0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C71E5-21CD-4859-AB05-30DCF3041B2B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EA27C78-5316-4609-E5CC-DE82799AA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26B8F32-A2FC-7687-BB08-5B5409F55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06532-D42B-4A51-B46A-61A6ED31B8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6443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5E0711-2670-466C-0B80-6A24C8D33D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82D61C6-5C67-4B26-4927-1757BD2523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05BFBDB-0930-321E-5AE9-800BEAD08B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EF9C67D-6676-7D83-03E0-6AFF1AD80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C71E5-21CD-4859-AB05-30DCF3041B2B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A9A3061-7327-95FB-CC2F-FA76006E6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9912582-D94C-6FC1-EC0F-90E10634E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06532-D42B-4A51-B46A-61A6ED31B8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6546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90403FB-C022-8C26-98C6-C5A4A29F2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5A0EAC01-A5DA-F9D3-5F00-0034BC7610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123DA7D-F43B-1DF7-7533-A03510756D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65BF69F-7401-4163-2DD9-B17ECEB19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C71E5-21CD-4859-AB05-30DCF3041B2B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261A9D8-C9A0-DA8B-E6E6-F7C386A01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CC379A8-EEF7-F476-108C-49AE2B83B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06532-D42B-4A51-B46A-61A6ED31B8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0123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20D7AA68-FFE9-701E-816E-DF55F25A3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B6E0E65-5713-8125-8045-809C9C2AA2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D69D62B-1BC5-6484-ABFC-6B7DC729F3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6C71E5-21CD-4859-AB05-30DCF3041B2B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A77A87F-4F19-4168-EB71-1141470294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D4D3D35-EFE9-8B23-2927-9A8D9BB2FE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06532-D42B-4A51-B46A-61A6ED31B8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7922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8B28718-0511-962A-0AAB-B2252A75EA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b="1" dirty="0"/>
              <a:t>高一物理物理总结及计划</a:t>
            </a:r>
          </a:p>
        </p:txBody>
      </p:sp>
    </p:spTree>
    <p:extLst>
      <p:ext uri="{BB962C8B-B14F-4D97-AF65-F5344CB8AC3E}">
        <p14:creationId xmlns:p14="http://schemas.microsoft.com/office/powerpoint/2010/main" val="39452005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3E956F5-D778-2053-B154-5A98E60D2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提升计划：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B03F09B-3ED0-8BB7-1ACA-2DDA9C4D00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/>
              <a:t>1.</a:t>
            </a:r>
            <a:r>
              <a:rPr lang="zh-CN" altLang="en-US" dirty="0"/>
              <a:t>多备学生，根据学生具体的情况，调整学习难度。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2.</a:t>
            </a:r>
            <a:r>
              <a:rPr lang="zh-CN" altLang="en-US" dirty="0"/>
              <a:t>多进行物理情境设置，抓住学生的注意力。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3.</a:t>
            </a:r>
            <a:r>
              <a:rPr lang="zh-CN" altLang="en-US" dirty="0"/>
              <a:t>多使用课本后习题。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4.</a:t>
            </a:r>
            <a:r>
              <a:rPr lang="zh-CN" altLang="en-US" dirty="0"/>
              <a:t>培优，培尖？？？</a:t>
            </a:r>
          </a:p>
        </p:txBody>
      </p:sp>
    </p:spTree>
    <p:extLst>
      <p:ext uri="{BB962C8B-B14F-4D97-AF65-F5344CB8AC3E}">
        <p14:creationId xmlns:p14="http://schemas.microsoft.com/office/powerpoint/2010/main" val="29498540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36BE939-32EB-34D6-BD3E-EF1F52DD5C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720" y="1117917"/>
            <a:ext cx="10515600" cy="5740083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/>
              <a:t>1.</a:t>
            </a:r>
            <a:r>
              <a:rPr lang="zh-CN" altLang="en-US" dirty="0"/>
              <a:t>培优要坚持执行，要进行分层效果才好。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2.</a:t>
            </a:r>
            <a:r>
              <a:rPr lang="zh-CN" altLang="en-US" dirty="0"/>
              <a:t>培尖建议</a:t>
            </a:r>
            <a:r>
              <a:rPr lang="en-US" altLang="zh-CN" dirty="0"/>
              <a:t>6-8</a:t>
            </a:r>
            <a:r>
              <a:rPr lang="zh-CN" altLang="en-US" dirty="0"/>
              <a:t>人，以高考重难知识点的突破为主，自主招生难度效果不明显。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3.</a:t>
            </a:r>
            <a:r>
              <a:rPr lang="zh-CN" altLang="en-US" dirty="0"/>
              <a:t>尖子生不仅要抓解题思维，更要重视基本知识和基本概念的理解和应用。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4.</a:t>
            </a:r>
            <a:r>
              <a:rPr lang="zh-CN" altLang="en-US" dirty="0"/>
              <a:t>重视课堂情境，要使学生能把具体的事例转化为物理模型并解决。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5.</a:t>
            </a:r>
            <a:r>
              <a:rPr lang="zh-CN" altLang="en-US" dirty="0"/>
              <a:t>更好的利用课后习题，使用后要有变式，拓展。多分享，多交流心得，多改进。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D174FD44-8C3B-84FC-F20B-99DD02E1AB50}"/>
              </a:ext>
            </a:extLst>
          </p:cNvPr>
          <p:cNvSpPr txBox="1"/>
          <p:nvPr/>
        </p:nvSpPr>
        <p:spPr>
          <a:xfrm>
            <a:off x="650240" y="386080"/>
            <a:ext cx="9631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/>
              <a:t>组内反馈和建议：</a:t>
            </a:r>
          </a:p>
        </p:txBody>
      </p:sp>
    </p:spTree>
    <p:extLst>
      <p:ext uri="{BB962C8B-B14F-4D97-AF65-F5344CB8AC3E}">
        <p14:creationId xmlns:p14="http://schemas.microsoft.com/office/powerpoint/2010/main" val="1915481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C82DA83E-11A4-9195-DE6B-EBBCE9EE8D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240" y="0"/>
            <a:ext cx="69494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756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81B4A56E-46BF-9960-80D5-EE53E743D2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840" y="-904240"/>
            <a:ext cx="7416800" cy="1008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58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C77BB50E-EFCD-757E-D81A-D72A0F4C1A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400" y="0"/>
            <a:ext cx="6807200" cy="9072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433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C6DEC395-4F2B-70CF-D841-05C8B5058C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480" y="409512"/>
            <a:ext cx="5974080" cy="796232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6822F551-FCC7-FEF0-D137-6ADC35CEDE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1565"/>
            <a:ext cx="5872480" cy="782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6387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7EC07B46-C953-4DD8-F420-9702E159ED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6640" y="0"/>
            <a:ext cx="59145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96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F01EDE3B-3DBD-6F52-E235-535CCD3405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3920" y="-71120"/>
            <a:ext cx="7233920" cy="8321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6398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AB59711-466F-1709-6B23-11406E5E4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成绩总结：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13F7F4B-3CA8-A311-F6A0-D40CFFB334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CN" dirty="0"/>
              <a:t>1.</a:t>
            </a:r>
            <a:r>
              <a:rPr lang="zh-CN" altLang="en-US" dirty="0"/>
              <a:t>学生整体学习能力比较弱，基础知识点掌握不好。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2.</a:t>
            </a:r>
            <a:r>
              <a:rPr lang="zh-CN" altLang="en-US" dirty="0"/>
              <a:t>学习习惯比较差，上课专注度不够，同一个知识点要反复强调。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3.</a:t>
            </a:r>
            <a:r>
              <a:rPr lang="zh-CN" altLang="en-US" dirty="0"/>
              <a:t>学习效率低，布置的作业无法按时完成。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4.</a:t>
            </a:r>
            <a:r>
              <a:rPr lang="zh-CN" altLang="en-US" dirty="0"/>
              <a:t>尖子生厚度不够，没有一个强劲的发动机。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5.</a:t>
            </a:r>
            <a:r>
              <a:rPr lang="zh-CN" altLang="en-US" dirty="0"/>
              <a:t>学生钻研精神不够，畏难情绪比较明显，尤其是牵涉到数学方法。</a:t>
            </a:r>
          </a:p>
        </p:txBody>
      </p:sp>
    </p:spTree>
    <p:extLst>
      <p:ext uri="{BB962C8B-B14F-4D97-AF65-F5344CB8AC3E}">
        <p14:creationId xmlns:p14="http://schemas.microsoft.com/office/powerpoint/2010/main" val="18219655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429F273D-3A3F-F0A6-A2AE-B094153BAA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680" y="260005"/>
            <a:ext cx="6258560" cy="654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9751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252</Words>
  <Application>Microsoft Office PowerPoint</Application>
  <PresentationFormat>宽屏</PresentationFormat>
  <Paragraphs>29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5" baseType="lpstr">
      <vt:lpstr>等线</vt:lpstr>
      <vt:lpstr>等线 Light</vt:lpstr>
      <vt:lpstr>Arial</vt:lpstr>
      <vt:lpstr>Office 主题​​</vt:lpstr>
      <vt:lpstr>高一物理物理总结及计划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成绩总结：</vt:lpstr>
      <vt:lpstr>PowerPoint 演示文稿</vt:lpstr>
      <vt:lpstr>提升计划：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高一物理物理总结及计划</dc:title>
  <dc:creator>LHH nnim</dc:creator>
  <cp:lastModifiedBy>LHH nnim</cp:lastModifiedBy>
  <cp:revision>5</cp:revision>
  <dcterms:created xsi:type="dcterms:W3CDTF">2022-05-24T01:58:07Z</dcterms:created>
  <dcterms:modified xsi:type="dcterms:W3CDTF">2022-05-25T02:29:33Z</dcterms:modified>
</cp:coreProperties>
</file>