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gif" ContentType="image/gi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5" r:id="rId3"/>
  </p:sldMasterIdLst>
  <p:notesMasterIdLst>
    <p:notesMasterId r:id="rId10"/>
  </p:notesMasterIdLst>
  <p:sldIdLst>
    <p:sldId id="631" r:id="rId4"/>
    <p:sldId id="914" r:id="rId5"/>
    <p:sldId id="632" r:id="rId6"/>
    <p:sldId id="915" r:id="rId7"/>
    <p:sldId id="916" r:id="rId8"/>
    <p:sldId id="917" r:id="rId9"/>
    <p:sldId id="918" r:id="rId11"/>
    <p:sldId id="919" r:id="rId12"/>
    <p:sldId id="676" r:id="rId13"/>
    <p:sldId id="899" r:id="rId14"/>
    <p:sldId id="901" r:id="rId15"/>
    <p:sldId id="902" r:id="rId16"/>
    <p:sldId id="903" r:id="rId17"/>
    <p:sldId id="904" r:id="rId18"/>
    <p:sldId id="900" r:id="rId19"/>
    <p:sldId id="905" r:id="rId20"/>
    <p:sldId id="908" r:id="rId21"/>
    <p:sldId id="910" r:id="rId22"/>
    <p:sldId id="906" r:id="rId23"/>
    <p:sldId id="911" r:id="rId24"/>
    <p:sldId id="912" r:id="rId25"/>
  </p:sldIdLst>
  <p:sldSz cx="12192000" cy="6858000"/>
  <p:notesSz cx="6858000" cy="9144000"/>
  <p:embeddedFontLst>
    <p:embeddedFont>
      <p:font typeface="微软雅黑" panose="020B0503020204020204" pitchFamily="34" charset="-122"/>
      <p:regular r:id="rId29"/>
    </p:embeddedFont>
    <p:embeddedFont>
      <p:font typeface="汉仪书魂体简" panose="02010609000101010101" charset="-122"/>
      <p:regular r:id="rId30"/>
    </p:embeddedFont>
    <p:embeddedFont>
      <p:font typeface="黑体" panose="02010609060101010101" charset="-122"/>
      <p:regular r:id="rId31"/>
    </p:embeddedFont>
    <p:embeddedFont>
      <p:font typeface="楷体" panose="02010609060101010101" charset="-122"/>
      <p:regular r:id="rId32"/>
    </p:embeddedFont>
    <p:embeddedFont>
      <p:font typeface="Impact" panose="020B0806030902050204" pitchFamily="34" charset="0"/>
      <p:regular r:id="rId33"/>
    </p:embeddedFont>
    <p:embeddedFont>
      <p:font typeface="华文新魏" panose="02010800040101010101" charset="-122"/>
      <p:regular r:id="rId34"/>
    </p:embeddedFont>
    <p:embeddedFont>
      <p:font typeface="仿宋" panose="02010609060101010101" charset="-122"/>
      <p:regular r:id="rId35"/>
    </p:embeddedFont>
    <p:embeddedFont>
      <p:font typeface="Calibri" panose="020F0502020204030204" charset="0"/>
      <p:regular r:id="rId36"/>
      <p:bold r:id="rId37"/>
      <p:italic r:id="rId38"/>
      <p:boldItalic r:id="rId39"/>
    </p:embeddedFont>
  </p:embeddedFontLst>
  <p:custDataLst>
    <p:tags r:id="rId40"/>
  </p:custDataLst>
  <p:defaultTextStyle>
    <a:defPPr>
      <a:defRPr lang="zh-CN"/>
    </a:defPPr>
    <a:lvl1pPr marL="0" algn="l" defTabSz="914400" rtl="0" eaLnBrk="1" latinLnBrk="0" hangingPunct="1">
      <a:defRPr sz="1865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65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65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65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65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65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65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65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65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BDABA"/>
    <a:srgbClr val="DDD6C5"/>
    <a:srgbClr val="C5B99E"/>
    <a:srgbClr val="F8F8F5"/>
    <a:srgbClr val="698FB6"/>
    <a:srgbClr val="142081"/>
    <a:srgbClr val="6197BD"/>
    <a:srgbClr val="520001"/>
    <a:srgbClr val="2A54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58" autoAdjust="0"/>
    <p:restoredTop sz="94424" autoAdjust="0"/>
  </p:normalViewPr>
  <p:slideViewPr>
    <p:cSldViewPr snapToGrid="0" showGuides="1">
      <p:cViewPr varScale="1">
        <p:scale>
          <a:sx n="86" d="100"/>
          <a:sy n="86" d="100"/>
        </p:scale>
        <p:origin x="576" y="72"/>
      </p:cViewPr>
      <p:guideLst>
        <p:guide orient="horz" pos="2160"/>
        <p:guide pos="378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0" Type="http://schemas.openxmlformats.org/officeDocument/2006/relationships/tags" Target="tags/tag9.xml"/><Relationship Id="rId4" Type="http://schemas.openxmlformats.org/officeDocument/2006/relationships/slide" Target="slides/slide1.xml"/><Relationship Id="rId39" Type="http://schemas.openxmlformats.org/officeDocument/2006/relationships/font" Target="fonts/font11.fntdata"/><Relationship Id="rId38" Type="http://schemas.openxmlformats.org/officeDocument/2006/relationships/font" Target="fonts/font10.fntdata"/><Relationship Id="rId37" Type="http://schemas.openxmlformats.org/officeDocument/2006/relationships/font" Target="fonts/font9.fntdata"/><Relationship Id="rId36" Type="http://schemas.openxmlformats.org/officeDocument/2006/relationships/font" Target="fonts/font8.fntdata"/><Relationship Id="rId35" Type="http://schemas.openxmlformats.org/officeDocument/2006/relationships/font" Target="fonts/font7.fntdata"/><Relationship Id="rId34" Type="http://schemas.openxmlformats.org/officeDocument/2006/relationships/font" Target="fonts/font6.fntdata"/><Relationship Id="rId33" Type="http://schemas.openxmlformats.org/officeDocument/2006/relationships/font" Target="fonts/font5.fntdata"/><Relationship Id="rId32" Type="http://schemas.openxmlformats.org/officeDocument/2006/relationships/font" Target="fonts/font4.fntdata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1.fntdata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7DA699EB-6B6F-4303-84E5-698CBBF28AE0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7F1D5E53-1996-4A18-8378-BCF5C8046DA1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1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0482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20483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p>
            <a:pPr lvl="0" indent="0" algn="r"/>
            <a:fld id="{9A0DB2DC-4C9A-4742-B13C-FB6460FD3503}" type="slidenum">
              <a:rPr lang="en-US" altLang="zh-CN" sz="12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200" b="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BCC6DF-C169-40E7-824F-3B97F7C2341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BCC6DF-C169-40E7-824F-3B97F7C2341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457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2457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BCFA6B-FC12-2541-BCD7-3D1775D101BA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635" y="0"/>
            <a:ext cx="12192000" cy="6858000"/>
            <a:chOff x="-1" y="0"/>
            <a:chExt cx="19200" cy="108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19201" cy="10800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190" y="148"/>
              <a:ext cx="18818" cy="10505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873599" cy="6858000"/>
          </a:xfrm>
          <a:prstGeom prst="rect">
            <a:avLst/>
          </a:prstGeom>
          <a:blipFill>
            <a:blip r:embed="rId2">
              <a:alphaModFix amt="40000"/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duotone>
              <a:schemeClr val="bg2"/>
              <a:srgbClr val="FFF1C1"/>
            </a:duotone>
          </a:blip>
          <a:stretch>
            <a:fillRect/>
          </a:stretch>
        </p:blipFill>
        <p:spPr>
          <a:xfrm>
            <a:off x="10847873" y="0"/>
            <a:ext cx="1344127" cy="14287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9" name="日期占位符 4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274320" rtlCol="0" anchor="ctr"/>
          <a:lstStyle>
            <a:lvl1pPr>
              <a:defRPr/>
            </a:lvl1pPr>
          </a:lstStyle>
          <a:p>
            <a:pPr marL="0" marR="0" indent="0" defTabSz="914400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b="1" i="0" strike="noStrike" kern="1200" cap="none" spc="0" normalizeH="0" baseline="0" noProof="0">
              <a:latin typeface="Arial" panose="020B0604020202020204" pitchFamily="34" charset="0"/>
              <a:ea typeface="方正硬笔楷书简体" pitchFamily="1" charset="-122"/>
              <a:cs typeface="+mn-cs"/>
            </a:endParaRPr>
          </a:p>
        </p:txBody>
      </p:sp>
      <p:sp>
        <p:nvSpPr>
          <p:cNvPr id="10" name="页脚占位符 5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indent="0" defTabSz="914400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b="1" i="0" strike="noStrike" kern="1200" cap="none" spc="0" normalizeH="0" baseline="0" noProof="0">
              <a:latin typeface="Arial" panose="020B0604020202020204" pitchFamily="34" charset="0"/>
              <a:ea typeface="方正硬笔楷书简体" pitchFamily="1" charset="-122"/>
              <a:cs typeface="+mn-cs"/>
            </a:endParaRPr>
          </a:p>
        </p:txBody>
      </p:sp>
      <p:sp>
        <p:nvSpPr>
          <p:cNvPr id="11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45720" tIns="45720" rIns="45720" rtlCol="0" anchor="ctr"/>
          <a:p>
            <a:pPr algn="r" eaLnBrk="1" fontAlgn="base" hangingPunct="1"/>
            <a:fld id="{9A0DB2DC-4C9A-4742-B13C-FB6460FD3503}" type="slidenum">
              <a:rPr lang="en-US" altLang="zh-CN" sz="1200" strike="noStrike" noProof="1" dirty="0">
                <a:solidFill>
                  <a:schemeClr val="tx1"/>
                </a:solidFill>
                <a:latin typeface="Arial" panose="020B0604020202020204" pitchFamily="34" charset="0"/>
                <a:ea typeface="方正硬笔楷书简体" pitchFamily="1" charset="-122"/>
                <a:cs typeface="+mn-ea"/>
              </a:rPr>
            </a:fld>
            <a:endParaRPr lang="en-US" altLang="zh-CN" sz="1200" strike="noStrike" noProof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854399" cy="6858000"/>
          </a:xfrm>
          <a:prstGeom prst="rect">
            <a:avLst/>
          </a:prstGeom>
          <a:blipFill>
            <a:blip r:embed="rId2">
              <a:alphaModFix amt="40000"/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duotone>
              <a:schemeClr val="bg2"/>
              <a:srgbClr val="FFF1C1"/>
            </a:duotone>
          </a:blip>
          <a:stretch>
            <a:fillRect/>
          </a:stretch>
        </p:blipFill>
        <p:spPr>
          <a:xfrm>
            <a:off x="10847873" y="0"/>
            <a:ext cx="1344127" cy="14287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9" name="日期占位符 6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274320" rtlCol="0" anchor="ctr"/>
          <a:lstStyle>
            <a:lvl1pPr>
              <a:defRPr/>
            </a:lvl1pPr>
          </a:lstStyle>
          <a:p>
            <a:pPr marL="0" marR="0" indent="0" defTabSz="914400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b="1" i="0" strike="noStrike" kern="1200" cap="none" spc="0" normalizeH="0" baseline="0" noProof="0">
              <a:latin typeface="Arial" panose="020B0604020202020204" pitchFamily="34" charset="0"/>
              <a:ea typeface="方正硬笔楷书简体" pitchFamily="1" charset="-122"/>
              <a:cs typeface="+mn-cs"/>
            </a:endParaRPr>
          </a:p>
        </p:txBody>
      </p:sp>
      <p:sp>
        <p:nvSpPr>
          <p:cNvPr id="10" name="页脚占位符 7"/>
          <p:cNvSpPr>
            <a:spLocks noGrp="1"/>
          </p:cNvSpPr>
          <p:nvPr>
            <p:ph type="ftr" sz="quarter" idx="1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indent="0" defTabSz="914400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b="1" i="0" strike="noStrike" kern="1200" cap="none" spc="0" normalizeH="0" baseline="0" noProof="0">
              <a:latin typeface="Arial" panose="020B0604020202020204" pitchFamily="34" charset="0"/>
              <a:ea typeface="方正硬笔楷书简体" pitchFamily="1" charset="-122"/>
              <a:cs typeface="+mn-cs"/>
            </a:endParaRPr>
          </a:p>
        </p:txBody>
      </p:sp>
      <p:sp>
        <p:nvSpPr>
          <p:cNvPr id="11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45720" tIns="45720" rIns="45720" rtlCol="0" anchor="ctr"/>
          <a:p>
            <a:pPr algn="r" eaLnBrk="1" fontAlgn="base" hangingPunct="1"/>
            <a:fld id="{9A0DB2DC-4C9A-4742-B13C-FB6460FD3503}" type="slidenum">
              <a:rPr lang="en-US" altLang="zh-CN" sz="1200" strike="noStrike" noProof="1" dirty="0">
                <a:solidFill>
                  <a:schemeClr val="tx1"/>
                </a:solidFill>
                <a:latin typeface="Arial" panose="020B0604020202020204" pitchFamily="34" charset="0"/>
                <a:ea typeface="方正硬笔楷书简体" pitchFamily="1" charset="-122"/>
                <a:cs typeface="+mn-ea"/>
              </a:rPr>
            </a:fld>
            <a:endParaRPr lang="en-US" altLang="zh-CN" sz="1200" strike="noStrike" noProof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892800" cy="6858000"/>
          </a:xfrm>
          <a:prstGeom prst="rect">
            <a:avLst/>
          </a:prstGeom>
          <a:blipFill>
            <a:blip r:embed="rId2">
              <a:alphaModFix amt="40000"/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duotone>
              <a:schemeClr val="bg2"/>
              <a:srgbClr val="FFF1C1"/>
            </a:duotone>
          </a:blip>
          <a:stretch>
            <a:fillRect/>
          </a:stretch>
        </p:blipFill>
        <p:spPr>
          <a:xfrm>
            <a:off x="10847873" y="0"/>
            <a:ext cx="1344127" cy="14287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9" name="日期占位符 2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274320" rtlCol="0" anchor="ctr"/>
          <a:lstStyle>
            <a:lvl1pPr>
              <a:defRPr/>
            </a:lvl1pPr>
          </a:lstStyle>
          <a:p>
            <a:pPr marL="0" marR="0" indent="0" defTabSz="914400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b="1" i="0" strike="noStrike" kern="1200" cap="none" spc="0" normalizeH="0" baseline="0" noProof="0">
              <a:latin typeface="Arial" panose="020B0604020202020204" pitchFamily="34" charset="0"/>
              <a:ea typeface="方正硬笔楷书简体" pitchFamily="1" charset="-122"/>
              <a:cs typeface="+mn-cs"/>
            </a:endParaRPr>
          </a:p>
        </p:txBody>
      </p:sp>
      <p:sp>
        <p:nvSpPr>
          <p:cNvPr id="10" name="页脚占位符 3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indent="0" defTabSz="914400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b="1" i="0" strike="noStrike" kern="1200" cap="none" spc="0" normalizeH="0" baseline="0" noProof="0">
              <a:latin typeface="Arial" panose="020B0604020202020204" pitchFamily="34" charset="0"/>
              <a:ea typeface="方正硬笔楷书简体" pitchFamily="1" charset="-122"/>
              <a:cs typeface="+mn-cs"/>
            </a:endParaRPr>
          </a:p>
        </p:txBody>
      </p:sp>
      <p:sp>
        <p:nvSpPr>
          <p:cNvPr id="11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45720" tIns="45720" rIns="45720" rtlCol="0" anchor="ctr"/>
          <a:p>
            <a:pPr algn="r" eaLnBrk="1" fontAlgn="base" hangingPunct="1"/>
            <a:fld id="{9A0DB2DC-4C9A-4742-B13C-FB6460FD3503}" type="slidenum">
              <a:rPr lang="en-US" altLang="zh-CN" sz="1200" strike="noStrike" noProof="1" dirty="0">
                <a:solidFill>
                  <a:schemeClr val="tx1"/>
                </a:solidFill>
                <a:latin typeface="Arial" panose="020B0604020202020204" pitchFamily="34" charset="0"/>
                <a:ea typeface="方正硬笔楷书简体" pitchFamily="1" charset="-122"/>
                <a:cs typeface="+mn-ea"/>
              </a:rPr>
            </a:fld>
            <a:endParaRPr lang="en-US" altLang="zh-CN" sz="1200" strike="noStrike" noProof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892800" cy="6858000"/>
          </a:xfrm>
          <a:prstGeom prst="rect">
            <a:avLst/>
          </a:prstGeom>
          <a:blipFill>
            <a:blip r:embed="rId2">
              <a:alphaModFix amt="40000"/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duotone>
              <a:schemeClr val="bg2"/>
              <a:srgbClr val="FFF1C1"/>
            </a:duotone>
          </a:blip>
          <a:stretch>
            <a:fillRect/>
          </a:stretch>
        </p:blipFill>
        <p:spPr>
          <a:xfrm>
            <a:off x="10847873" y="0"/>
            <a:ext cx="1344127" cy="142873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274320" rtlCol="0" anchor="ctr"/>
          <a:lstStyle>
            <a:lvl1pPr>
              <a:defRPr/>
            </a:lvl1pPr>
          </a:lstStyle>
          <a:p>
            <a:pPr marL="0" marR="0" indent="0" defTabSz="914400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b="1" i="0" strike="noStrike" kern="1200" cap="none" spc="0" normalizeH="0" baseline="0" noProof="0">
              <a:latin typeface="Arial" panose="020B0604020202020204" pitchFamily="34" charset="0"/>
              <a:ea typeface="方正硬笔楷书简体" pitchFamily="1" charset="-122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indent="0" defTabSz="914400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b="1" i="0" strike="noStrike" kern="1200" cap="none" spc="0" normalizeH="0" baseline="0" noProof="0">
              <a:latin typeface="Arial" panose="020B0604020202020204" pitchFamily="34" charset="0"/>
              <a:ea typeface="方正硬笔楷书简体" pitchFamily="1" charset="-122"/>
              <a:cs typeface="+mn-cs"/>
            </a:endParaRPr>
          </a:p>
        </p:txBody>
      </p:sp>
      <p:sp>
        <p:nvSpPr>
          <p:cNvPr id="11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45720" tIns="45720" rIns="45720" rtlCol="0" anchor="ctr"/>
          <a:p>
            <a:pPr algn="r" eaLnBrk="1" fontAlgn="base" hangingPunct="1"/>
            <a:fld id="{9A0DB2DC-4C9A-4742-B13C-FB6460FD3503}" type="slidenum">
              <a:rPr lang="en-US" altLang="zh-CN" sz="1200" strike="noStrike" noProof="1" dirty="0">
                <a:solidFill>
                  <a:schemeClr val="tx1"/>
                </a:solidFill>
                <a:latin typeface="Arial" panose="020B0604020202020204" pitchFamily="34" charset="0"/>
                <a:ea typeface="方正硬笔楷书简体" pitchFamily="1" charset="-122"/>
                <a:cs typeface="+mn-ea"/>
              </a:rPr>
            </a:fld>
            <a:endParaRPr lang="en-US" altLang="zh-CN" sz="1200" strike="noStrike" noProof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897600" cy="6858000"/>
          </a:xfrm>
          <a:prstGeom prst="rect">
            <a:avLst/>
          </a:prstGeom>
          <a:blipFill>
            <a:blip r:embed="rId2">
              <a:alphaModFix amt="40000"/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duotone>
              <a:schemeClr val="bg2"/>
              <a:srgbClr val="FFF1C1"/>
            </a:duotone>
          </a:blip>
          <a:stretch>
            <a:fillRect/>
          </a:stretch>
        </p:blipFill>
        <p:spPr>
          <a:xfrm>
            <a:off x="10847873" y="0"/>
            <a:ext cx="1344127" cy="14287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4900" y="5357826"/>
            <a:ext cx="10968300" cy="768028"/>
          </a:xfrm>
        </p:spPr>
        <p:txBody>
          <a:bodyPr/>
          <a:lstStyle>
            <a:lvl1pPr algn="ctr">
              <a:defRPr lang="zh-CN" altLang="en-US" sz="3600" b="0" kern="1200" spc="50" dirty="0">
                <a:ln w="12700">
                  <a:noFill/>
                  <a:prstDash val="solid"/>
                </a:ln>
                <a:solidFill>
                  <a:schemeClr val="accent4"/>
                </a:solidFill>
                <a:effectLst>
                  <a:outerShdw blurRad="38100" dist="20320" dir="27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13843" y="428604"/>
            <a:ext cx="6815667" cy="48577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572115" y="1357298"/>
            <a:ext cx="4011084" cy="392909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9" name="日期占位符 4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274320" rtlCol="0" anchor="ctr"/>
          <a:lstStyle>
            <a:lvl1pPr>
              <a:defRPr/>
            </a:lvl1pPr>
          </a:lstStyle>
          <a:p>
            <a:pPr marL="0" marR="0" indent="0" defTabSz="914400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b="1" i="0" strike="noStrike" kern="1200" cap="none" spc="0" normalizeH="0" baseline="0" noProof="0">
              <a:latin typeface="Arial" panose="020B0604020202020204" pitchFamily="34" charset="0"/>
              <a:ea typeface="方正硬笔楷书简体" pitchFamily="1" charset="-122"/>
              <a:cs typeface="+mn-cs"/>
            </a:endParaRPr>
          </a:p>
        </p:txBody>
      </p:sp>
      <p:sp>
        <p:nvSpPr>
          <p:cNvPr id="10" name="页脚占位符 5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indent="0" defTabSz="914400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b="1" i="0" strike="noStrike" kern="1200" cap="none" spc="0" normalizeH="0" baseline="0" noProof="0">
              <a:latin typeface="Arial" panose="020B0604020202020204" pitchFamily="34" charset="0"/>
              <a:ea typeface="方正硬笔楷书简体" pitchFamily="1" charset="-122"/>
              <a:cs typeface="+mn-cs"/>
            </a:endParaRPr>
          </a:p>
        </p:txBody>
      </p:sp>
      <p:sp>
        <p:nvSpPr>
          <p:cNvPr id="11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45720" tIns="45720" rIns="45720" rtlCol="0" anchor="ctr"/>
          <a:p>
            <a:pPr algn="r" eaLnBrk="1" fontAlgn="base" hangingPunct="1"/>
            <a:fld id="{9A0DB2DC-4C9A-4742-B13C-FB6460FD3503}" type="slidenum">
              <a:rPr lang="en-US" altLang="zh-CN" sz="1200" strike="noStrike" noProof="1" dirty="0">
                <a:solidFill>
                  <a:schemeClr val="tx1"/>
                </a:solidFill>
                <a:latin typeface="Arial" panose="020B0604020202020204" pitchFamily="34" charset="0"/>
                <a:ea typeface="方正硬笔楷书简体" pitchFamily="1" charset="-122"/>
                <a:cs typeface="+mn-ea"/>
              </a:rPr>
            </a:fld>
            <a:endParaRPr lang="en-US" altLang="zh-CN" sz="1200" strike="noStrike" noProof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892800" cy="6858000"/>
          </a:xfrm>
          <a:prstGeom prst="rect">
            <a:avLst/>
          </a:prstGeom>
          <a:blipFill>
            <a:blip r:embed="rId2">
              <a:alphaModFix amt="40000"/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duotone>
              <a:schemeClr val="bg2"/>
              <a:srgbClr val="FFF1C1"/>
            </a:duotone>
          </a:blip>
          <a:stretch>
            <a:fillRect/>
          </a:stretch>
        </p:blipFill>
        <p:spPr>
          <a:xfrm>
            <a:off x="10847873" y="0"/>
            <a:ext cx="1344127" cy="14287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7064" y="214290"/>
            <a:ext cx="9931469" cy="781052"/>
          </a:xfrm>
        </p:spPr>
        <p:txBody>
          <a:bodyPr/>
          <a:lstStyle>
            <a:lvl1pPr algn="ctr" rtl="0">
              <a:spcBef>
                <a:spcPct val="0"/>
              </a:spcBef>
              <a:buNone/>
              <a:defRPr sz="3600" b="0" kern="1200" spc="50">
                <a:ln w="12700">
                  <a:noFill/>
                  <a:prstDash val="solid"/>
                </a:ln>
                <a:solidFill>
                  <a:schemeClr val="accent4"/>
                </a:solidFill>
                <a:effectLst>
                  <a:outerShdw blurRad="38100" dist="20320" dir="27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908020" y="1000108"/>
            <a:ext cx="9936480" cy="5214974"/>
          </a:xfrm>
          <a:prstGeom prst="snip2DiagRect">
            <a:avLst>
              <a:gd name="adj1" fmla="val 0"/>
              <a:gd name="adj2" fmla="val 1794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itchFamily="18" charset="2"/>
              <a:buNone/>
              <a:defRPr/>
            </a:pPr>
            <a:r>
              <a:rPr kumimoji="0" lang="zh-CN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604000" y="6243633"/>
            <a:ext cx="4240500" cy="614367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 algn="r">
              <a:buNone/>
              <a:defRPr sz="1200"/>
            </a:lvl2pPr>
            <a:lvl3pPr marL="914400" indent="0" algn="r">
              <a:buNone/>
              <a:defRPr sz="1000"/>
            </a:lvl3pPr>
            <a:lvl4pPr marL="1371600" indent="0" algn="r">
              <a:buNone/>
              <a:defRPr sz="900"/>
            </a:lvl4pPr>
            <a:lvl5pPr marL="1828800" indent="0" algn="r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9" name="日期占位符 4"/>
          <p:cNvSpPr>
            <a:spLocks noGrp="1"/>
          </p:cNvSpPr>
          <p:nvPr>
            <p:ph type="dt" sz="half" idx="12"/>
          </p:nvPr>
        </p:nvSpPr>
        <p:spPr>
          <a:xfrm>
            <a:off x="812800" y="6492875"/>
            <a:ext cx="2235200" cy="365125"/>
          </a:xfrm>
          <a:prstGeom prst="rect">
            <a:avLst/>
          </a:prstGeom>
        </p:spPr>
        <p:txBody>
          <a:bodyPr vert="horz" lIns="274320" rtlCol="0" anchor="ctr"/>
          <a:lstStyle>
            <a:lvl1pPr>
              <a:defRPr/>
            </a:lvl1pPr>
          </a:lstStyle>
          <a:p>
            <a:pPr marL="0" marR="0" indent="0" defTabSz="914400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b="1" i="0" strike="noStrike" kern="1200" cap="none" spc="0" normalizeH="0" baseline="0" noProof="0">
              <a:latin typeface="Arial" panose="020B0604020202020204" pitchFamily="34" charset="0"/>
              <a:ea typeface="方正硬笔楷书简体" pitchFamily="1" charset="-122"/>
              <a:cs typeface="+mn-cs"/>
            </a:endParaRPr>
          </a:p>
        </p:txBody>
      </p:sp>
      <p:sp>
        <p:nvSpPr>
          <p:cNvPr id="10" name="页脚占位符 5"/>
          <p:cNvSpPr>
            <a:spLocks noGrp="1"/>
          </p:cNvSpPr>
          <p:nvPr>
            <p:ph type="ftr" sz="quarter" idx="3"/>
          </p:nvPr>
        </p:nvSpPr>
        <p:spPr>
          <a:xfrm>
            <a:off x="3048000" y="6492875"/>
            <a:ext cx="3524251" cy="3651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indent="0" defTabSz="914400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b="1" i="0" strike="noStrike" kern="1200" cap="none" spc="0" normalizeH="0" baseline="0" noProof="0">
              <a:latin typeface="Arial" panose="020B0604020202020204" pitchFamily="34" charset="0"/>
              <a:ea typeface="方正硬笔楷书简体" pitchFamily="1" charset="-122"/>
              <a:cs typeface="+mn-cs"/>
            </a:endParaRPr>
          </a:p>
        </p:txBody>
      </p:sp>
      <p:sp>
        <p:nvSpPr>
          <p:cNvPr id="11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910167" y="5346700"/>
            <a:ext cx="1162051" cy="871538"/>
          </a:xfrm>
          <a:prstGeom prst="rtTriangle">
            <a:avLst/>
          </a:prstGeom>
          <a:noFill/>
          <a:ln w="25400" cap="flat" cmpd="sng" algn="ctr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45720" tIns="45720" rIns="45720" rtlCol="0" anchor="ctr"/>
          <a:p>
            <a:pPr algn="r" eaLnBrk="1" fontAlgn="base" hangingPunct="1"/>
            <a:fld id="{9A0DB2DC-4C9A-4742-B13C-FB6460FD3503}" type="slidenum">
              <a:rPr lang="en-US" altLang="zh-CN" sz="1200" strike="noStrike" noProof="1" dirty="0">
                <a:solidFill>
                  <a:schemeClr val="tx1"/>
                </a:solidFill>
                <a:latin typeface="Goudy Old Style"/>
                <a:ea typeface="宋体" panose="02010600030101010101" pitchFamily="2" charset="-122"/>
              </a:rPr>
            </a:fld>
            <a:endParaRPr lang="en-US" altLang="zh-CN" sz="1200" strike="noStrike" noProof="1" dirty="0">
              <a:solidFill>
                <a:schemeClr val="tx1"/>
              </a:solidFill>
              <a:latin typeface="Goudy Old Style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892800" cy="6858000"/>
          </a:xfrm>
          <a:prstGeom prst="rect">
            <a:avLst/>
          </a:prstGeom>
          <a:blipFill>
            <a:blip r:embed="rId2">
              <a:alphaModFix amt="40000"/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duotone>
              <a:schemeClr val="bg2"/>
              <a:srgbClr val="FFF1C1"/>
            </a:duotone>
          </a:blip>
          <a:stretch>
            <a:fillRect/>
          </a:stretch>
        </p:blipFill>
        <p:spPr>
          <a:xfrm>
            <a:off x="10847873" y="0"/>
            <a:ext cx="1344127" cy="14287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500176"/>
            <a:ext cx="10972800" cy="4714907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274320" rtlCol="0" anchor="ctr"/>
          <a:lstStyle>
            <a:lvl1pPr>
              <a:defRPr/>
            </a:lvl1pPr>
          </a:lstStyle>
          <a:p>
            <a:pPr marL="0" marR="0" indent="0" defTabSz="914400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b="1" i="0" strike="noStrike" kern="1200" cap="none" spc="0" normalizeH="0" baseline="0" noProof="0">
              <a:latin typeface="Arial" panose="020B0604020202020204" pitchFamily="34" charset="0"/>
              <a:ea typeface="方正硬笔楷书简体" pitchFamily="1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indent="0" defTabSz="914400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b="1" i="0" strike="noStrike" kern="1200" cap="none" spc="0" normalizeH="0" baseline="0" noProof="0">
              <a:latin typeface="Arial" panose="020B0604020202020204" pitchFamily="34" charset="0"/>
              <a:ea typeface="方正硬笔楷书简体" pitchFamily="1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45720" tIns="45720" rIns="45720" rtlCol="0" anchor="ctr"/>
          <a:p>
            <a:pPr algn="r" eaLnBrk="1" fontAlgn="base" hangingPunct="1"/>
            <a:fld id="{9A0DB2DC-4C9A-4742-B13C-FB6460FD3503}" type="slidenum">
              <a:rPr lang="en-US" altLang="zh-CN" sz="1200" strike="noStrike" noProof="1" dirty="0">
                <a:solidFill>
                  <a:schemeClr val="tx1"/>
                </a:solidFill>
                <a:latin typeface="Arial" panose="020B0604020202020204" pitchFamily="34" charset="0"/>
                <a:ea typeface="方正硬笔楷书简体" pitchFamily="1" charset="-122"/>
                <a:cs typeface="+mn-ea"/>
              </a:rPr>
            </a:fld>
            <a:endParaRPr lang="en-US" altLang="zh-CN" sz="1200" strike="noStrike" noProof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892800" cy="6858000"/>
          </a:xfrm>
          <a:prstGeom prst="rect">
            <a:avLst/>
          </a:prstGeom>
          <a:blipFill>
            <a:blip r:embed="rId2">
              <a:alphaModFix amt="40000"/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duotone>
              <a:schemeClr val="bg2"/>
              <a:srgbClr val="FFF1C1"/>
            </a:duotone>
          </a:blip>
          <a:stretch>
            <a:fillRect/>
          </a:stretch>
        </p:blipFill>
        <p:spPr>
          <a:xfrm>
            <a:off x="10847873" y="0"/>
            <a:ext cx="1344127" cy="14287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715525" y="274638"/>
            <a:ext cx="1866875" cy="5940444"/>
          </a:xfrm>
        </p:spPr>
        <p:txBody>
          <a:bodyPr vert="eaVert"/>
          <a:lstStyle>
            <a:lvl1pPr algn="ctr">
              <a:defRPr>
                <a:effectLst>
                  <a:outerShdw dist="50800" dir="18900000" algn="tl" rotWithShape="0">
                    <a:srgbClr val="000000">
                      <a:alpha val="75000"/>
                    </a:srgbClr>
                  </a:outerShdw>
                </a:effectLst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9010675" cy="5940444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274320" rtlCol="0" anchor="ctr"/>
          <a:lstStyle>
            <a:lvl1pPr>
              <a:defRPr/>
            </a:lvl1pPr>
          </a:lstStyle>
          <a:p>
            <a:pPr marL="0" marR="0" indent="0" defTabSz="914400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b="1" i="0" strike="noStrike" kern="1200" cap="none" spc="0" normalizeH="0" baseline="0" noProof="0">
              <a:latin typeface="Arial" panose="020B0604020202020204" pitchFamily="34" charset="0"/>
              <a:ea typeface="方正硬笔楷书简体" pitchFamily="1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indent="0" defTabSz="914400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b="1" i="0" strike="noStrike" kern="1200" cap="none" spc="0" normalizeH="0" baseline="0" noProof="0">
              <a:latin typeface="Arial" panose="020B0604020202020204" pitchFamily="34" charset="0"/>
              <a:ea typeface="方正硬笔楷书简体" pitchFamily="1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45720" tIns="45720" rIns="45720" rtlCol="0" anchor="ctr"/>
          <a:p>
            <a:pPr algn="r" eaLnBrk="1" fontAlgn="base" hangingPunct="1"/>
            <a:fld id="{9A0DB2DC-4C9A-4742-B13C-FB6460FD3503}" type="slidenum">
              <a:rPr lang="en-US" altLang="zh-CN" sz="1200" strike="noStrike" noProof="1" dirty="0">
                <a:solidFill>
                  <a:schemeClr val="tx1"/>
                </a:solidFill>
                <a:latin typeface="Arial" panose="020B0604020202020204" pitchFamily="34" charset="0"/>
                <a:ea typeface="方正硬笔楷书简体" pitchFamily="1" charset="-122"/>
                <a:cs typeface="+mn-ea"/>
              </a:rPr>
            </a:fld>
            <a:endParaRPr lang="en-US" altLang="zh-CN" sz="1200" strike="noStrike" noProof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-635" y="0"/>
            <a:ext cx="12192000" cy="6858000"/>
            <a:chOff x="-1" y="0"/>
            <a:chExt cx="19200" cy="108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19201" cy="10800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190" y="148"/>
              <a:ext cx="18818" cy="10505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635" y="0"/>
            <a:ext cx="12192000" cy="6858000"/>
            <a:chOff x="-1" y="0"/>
            <a:chExt cx="19200" cy="108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19201" cy="10800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190" y="148"/>
              <a:ext cx="18818" cy="10505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-635" y="0"/>
            <a:ext cx="12192000" cy="6858000"/>
            <a:chOff x="-1" y="0"/>
            <a:chExt cx="19200" cy="108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19201" cy="10800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190" y="148"/>
              <a:ext cx="18818" cy="10505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635" y="0"/>
            <a:ext cx="12192000" cy="6858000"/>
            <a:chOff x="-1" y="0"/>
            <a:chExt cx="19200" cy="108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19201" cy="10800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190" y="148"/>
              <a:ext cx="18818" cy="10505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635" y="0"/>
            <a:ext cx="12192000" cy="6858000"/>
            <a:chOff x="-1" y="0"/>
            <a:chExt cx="19200" cy="108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19201" cy="10800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190" y="148"/>
              <a:ext cx="18818" cy="10505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duotone>
              <a:schemeClr val="bg2"/>
              <a:srgbClr val="FFF1C1"/>
            </a:duotone>
            <a:lum bright="-10000" contrast="-40000"/>
          </a:blip>
          <a:stretch>
            <a:fillRect/>
          </a:stretch>
        </p:blipFill>
        <p:spPr>
          <a:xfrm>
            <a:off x="1" y="5214950"/>
            <a:ext cx="1962893" cy="164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1214422"/>
            <a:ext cx="10363200" cy="1470025"/>
          </a:xfrm>
        </p:spPr>
        <p:txBody>
          <a:bodyPr/>
          <a:lstStyle>
            <a:lvl1pPr algn="ctr">
              <a:defRPr sz="48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28977" y="2759581"/>
            <a:ext cx="8134045" cy="1740989"/>
          </a:xfrm>
        </p:spPr>
        <p:txBody>
          <a:bodyPr/>
          <a:lstStyle>
            <a:lvl1pPr marL="0" indent="0" algn="ctr">
              <a:buNone/>
              <a:defRPr lang="zh-CN" altLang="en-US" dirty="0"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en-US" strike="noStrike" noProof="1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274320" rtlCol="0" anchor="ctr"/>
          <a:lstStyle>
            <a:lvl1pPr>
              <a:defRPr/>
            </a:lvl1pPr>
          </a:lstStyle>
          <a:p>
            <a:pPr marL="0" marR="0" indent="0" defTabSz="914400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b="1" i="0" strike="noStrike" kern="1200" cap="none" spc="0" normalizeH="0" baseline="0" noProof="0">
              <a:latin typeface="Arial" panose="020B0604020202020204" pitchFamily="34" charset="0"/>
              <a:ea typeface="方正硬笔楷书简体" pitchFamily="1" charset="-122"/>
              <a:cs typeface="+mn-cs"/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indent="0" defTabSz="914400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b="1" i="0" strike="noStrike" kern="1200" cap="none" spc="0" normalizeH="0" baseline="0" noProof="0">
              <a:latin typeface="Arial" panose="020B0604020202020204" pitchFamily="34" charset="0"/>
              <a:ea typeface="方正硬笔楷书简体" pitchFamily="1" charset="-122"/>
              <a:cs typeface="+mn-cs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45720" tIns="45720" rIns="45720" rtlCol="0" anchor="ctr"/>
          <a:p>
            <a:pPr algn="r" eaLnBrk="1" fontAlgn="base" hangingPunct="1"/>
            <a:fld id="{9A0DB2DC-4C9A-4742-B13C-FB6460FD3503}" type="slidenum">
              <a:rPr lang="en-US" altLang="zh-CN" sz="1200" strike="noStrike" noProof="1" dirty="0">
                <a:solidFill>
                  <a:schemeClr val="tx1"/>
                </a:solidFill>
                <a:latin typeface="Arial" panose="020B0604020202020204" pitchFamily="34" charset="0"/>
                <a:ea typeface="方正硬笔楷书简体" pitchFamily="1" charset="-122"/>
                <a:cs typeface="+mn-ea"/>
              </a:rPr>
            </a:fld>
            <a:endParaRPr lang="en-US" altLang="zh-CN" sz="1200" strike="noStrike" noProof="1" dirty="0">
              <a:solidFill>
                <a:schemeClr val="tx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892800" cy="6858000"/>
          </a:xfrm>
          <a:prstGeom prst="rect">
            <a:avLst/>
          </a:prstGeom>
          <a:blipFill>
            <a:blip r:embed="rId2">
              <a:alphaModFix amt="40000"/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duotone>
              <a:schemeClr val="bg2"/>
              <a:srgbClr val="FFF1C1"/>
            </a:duotone>
          </a:blip>
          <a:stretch>
            <a:fillRect/>
          </a:stretch>
        </p:blipFill>
        <p:spPr>
          <a:xfrm>
            <a:off x="10847873" y="0"/>
            <a:ext cx="1344127" cy="14287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274320" rtlCol="0" anchor="ctr"/>
          <a:lstStyle>
            <a:lvl1pPr>
              <a:defRPr/>
            </a:lvl1pPr>
          </a:lstStyle>
          <a:p>
            <a:pPr marL="0" marR="0" indent="0" defTabSz="914400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b="1" i="0" strike="noStrike" kern="1200" cap="none" spc="0" normalizeH="0" baseline="0" noProof="0">
              <a:latin typeface="Arial" panose="020B0604020202020204" pitchFamily="34" charset="0"/>
              <a:ea typeface="方正硬笔楷书简体" pitchFamily="1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indent="0" defTabSz="914400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b="1" i="0" strike="noStrike" kern="1200" cap="none" spc="0" normalizeH="0" baseline="0" noProof="0">
              <a:latin typeface="Arial" panose="020B0604020202020204" pitchFamily="34" charset="0"/>
              <a:ea typeface="方正硬笔楷书简体" pitchFamily="1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45720" tIns="45720" rIns="45720" rtlCol="0" anchor="ctr"/>
          <a:p>
            <a:pPr algn="r" eaLnBrk="1" fontAlgn="base" hangingPunct="1"/>
            <a:fld id="{9A0DB2DC-4C9A-4742-B13C-FB6460FD3503}" type="slidenum">
              <a:rPr lang="en-US" altLang="zh-CN" sz="1200" strike="noStrike" noProof="1" dirty="0">
                <a:solidFill>
                  <a:schemeClr val="tx1"/>
                </a:solidFill>
                <a:latin typeface="Arial" panose="020B0604020202020204" pitchFamily="34" charset="0"/>
                <a:ea typeface="方正硬笔楷书简体" pitchFamily="1" charset="-122"/>
                <a:cs typeface="+mn-ea"/>
              </a:rPr>
            </a:fld>
            <a:endParaRPr lang="en-US" altLang="zh-CN" sz="1200" strike="noStrike" noProof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duotone>
              <a:schemeClr val="bg2"/>
              <a:srgbClr val="FFF1C1"/>
            </a:duotone>
            <a:lum bright="-10000" contrast="-30000"/>
          </a:blip>
          <a:stretch>
            <a:fillRect/>
          </a:stretch>
        </p:blipFill>
        <p:spPr>
          <a:xfrm>
            <a:off x="9974181" y="0"/>
            <a:ext cx="2217819" cy="23574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14336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643182"/>
            <a:ext cx="10363200" cy="1500187"/>
          </a:xfrm>
        </p:spPr>
        <p:txBody>
          <a:bodyPr anchor="b"/>
          <a:lstStyle>
            <a:lvl1pPr marL="0" indent="0">
              <a:buNone/>
              <a:defRPr lang="zh-CN" altLang="en-US" sz="2800" smtClean="0">
                <a:effectLst/>
              </a:defRPr>
            </a:lvl1pPr>
            <a:lvl2pPr marL="457200" indent="0">
              <a:buNone/>
              <a:defRPr lang="zh-CN" altLang="en-US" sz="2400" smtClean="0">
                <a:effectLst/>
              </a:defRPr>
            </a:lvl2pPr>
            <a:lvl3pPr marL="914400" indent="0">
              <a:buNone/>
              <a:defRPr lang="zh-CN" altLang="en-US" sz="2000" smtClean="0">
                <a:effectLst/>
              </a:defRPr>
            </a:lvl3pPr>
            <a:lvl4pPr marL="1371600" indent="0">
              <a:buNone/>
              <a:defRPr lang="zh-CN" altLang="en-US" sz="1600" smtClean="0">
                <a:effectLst/>
              </a:defRPr>
            </a:lvl4pPr>
            <a:lvl5pPr marL="1828800" indent="0">
              <a:buNone/>
              <a:defRPr lang="zh-CN" altLang="en-US" sz="1400" dirty="0" smtClean="0">
                <a:effectLst/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274320" rtlCol="0" anchor="ctr"/>
          <a:lstStyle>
            <a:lvl1pPr>
              <a:defRPr/>
            </a:lvl1pPr>
          </a:lstStyle>
          <a:p>
            <a:pPr marL="0" marR="0" indent="0" defTabSz="914400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b="1" i="0" strike="noStrike" kern="1200" cap="none" spc="0" normalizeH="0" baseline="0" noProof="0">
              <a:latin typeface="Arial" panose="020B0604020202020204" pitchFamily="34" charset="0"/>
              <a:ea typeface="方正硬笔楷书简体" pitchFamily="1" charset="-122"/>
              <a:cs typeface="+mn-cs"/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indent="0" defTabSz="914400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b="1" i="0" strike="noStrike" kern="1200" cap="none" spc="0" normalizeH="0" baseline="0" noProof="0">
              <a:latin typeface="Arial" panose="020B0604020202020204" pitchFamily="34" charset="0"/>
              <a:ea typeface="方正硬笔楷书简体" pitchFamily="1" charset="-122"/>
              <a:cs typeface="+mn-cs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45720" tIns="45720" rIns="45720" rtlCol="0" anchor="ctr"/>
          <a:p>
            <a:pPr algn="r" eaLnBrk="1" fontAlgn="base" hangingPunct="1"/>
            <a:fld id="{9A0DB2DC-4C9A-4742-B13C-FB6460FD3503}" type="slidenum">
              <a:rPr lang="en-US" altLang="zh-CN" sz="1200" strike="noStrike" noProof="1" dirty="0">
                <a:solidFill>
                  <a:schemeClr val="tx1"/>
                </a:solidFill>
                <a:latin typeface="Arial" panose="020B0604020202020204" pitchFamily="34" charset="0"/>
                <a:ea typeface="方正硬笔楷书简体" pitchFamily="1" charset="-122"/>
                <a:cs typeface="+mn-ea"/>
              </a:rPr>
            </a:fld>
            <a:endParaRPr lang="en-US" altLang="zh-CN" sz="1200" strike="noStrike" noProof="1" dirty="0">
              <a:solidFill>
                <a:schemeClr val="tx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image" Target="../media/image2.jpeg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6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7">
              <a:alphaModFix amt="5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8" rIns="68576" bIns="34288"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/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367433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matte">
              <a:bevelT w="12700" h="12700"/>
            </a:sp3d>
          </a:bodyPr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34290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274320" rtlCol="0" anchor="ctr"/>
          <a:lstStyle>
            <a:lvl1pPr algn="l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方正硬笔楷书简体" pitchFamily="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方正硬笔楷书简体" pitchFamily="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45720" tIns="45720" rIns="45720" rtlCol="0" anchor="ctr"/>
          <a:p>
            <a:pPr lvl="0" algn="r" eaLnBrk="1" fontAlgn="base" hangingPunct="1"/>
            <a:fld id="{9A0DB2DC-4C9A-4742-B13C-FB6460FD3503}" type="slidenum">
              <a:rPr lang="en-US" altLang="zh-CN" sz="1200" strike="noStrike" noProof="1" dirty="0">
                <a:solidFill>
                  <a:schemeClr val="tx1"/>
                </a:solidFill>
                <a:latin typeface="Arial" panose="020B0604020202020204" pitchFamily="34" charset="0"/>
                <a:ea typeface="方正硬笔楷书简体" pitchFamily="1" charset="-122"/>
                <a:cs typeface="+mn-ea"/>
              </a:rPr>
            </a:fld>
            <a:endParaRPr lang="en-US" altLang="zh-CN" sz="1200" strike="noStrike" noProof="1" dirty="0">
              <a:solidFill>
                <a:schemeClr val="tx1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lang="zh-CN" altLang="en-US" sz="4400" kern="1200" spc="50" dirty="0">
          <a:ln w="12700">
            <a:noFill/>
            <a:prstDash val="solid"/>
          </a:ln>
          <a:solidFill>
            <a:srgbClr val="4BC5B9"/>
          </a:solidFill>
          <a:effectLst>
            <a:outerShdw blurRad="38100" dist="20320" dir="27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rgbClr val="4BC5B9"/>
          </a:solidFill>
          <a:latin typeface="Footlight MT Light" pitchFamily="18" charset="0"/>
          <a:ea typeface="华文新魏" panose="02010800040101010101" charset="-122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rgbClr val="4BC5B9"/>
          </a:solidFill>
          <a:latin typeface="Footlight MT Light" pitchFamily="18" charset="0"/>
          <a:ea typeface="华文新魏" panose="02010800040101010101" charset="-122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rgbClr val="4BC5B9"/>
          </a:solidFill>
          <a:latin typeface="Footlight MT Light" pitchFamily="18" charset="0"/>
          <a:ea typeface="华文新魏" panose="02010800040101010101" charset="-122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rgbClr val="4BC5B9"/>
          </a:solidFill>
          <a:latin typeface="Footlight MT Light" pitchFamily="18" charset="0"/>
          <a:ea typeface="华文新魏" panose="02010800040101010101" charset="-122"/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 2" pitchFamily="18" charset="2"/>
        <a:buChar char="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 2" pitchFamily="18" charset="2"/>
        <a:buChar char="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 2" pitchFamily="18" charset="2"/>
        <a:buChar char="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 2" pitchFamily="18" charset="2"/>
        <a:buChar char="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 2" pitchFamily="18" charset="2"/>
        <a:buChar char="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sz="4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sz="4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sz="4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sz="44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sz="44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sz="44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sz="4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vmlDrawing" Target="../drawings/vmlDrawing2.v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1.jpeg"/><Relationship Id="rId3" Type="http://schemas.openxmlformats.org/officeDocument/2006/relationships/image" Target="../media/image20.png"/><Relationship Id="rId2" Type="http://schemas.openxmlformats.org/officeDocument/2006/relationships/oleObject" Target="../embeddings/oleObject2.bin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9.jpeg"/><Relationship Id="rId3" Type="http://schemas.openxmlformats.org/officeDocument/2006/relationships/tags" Target="../tags/tag1.xml"/><Relationship Id="rId2" Type="http://schemas.openxmlformats.org/officeDocument/2006/relationships/image" Target="../media/image28.jpeg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slide" Target="slid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4.jpeg"/><Relationship Id="rId7" Type="http://schemas.openxmlformats.org/officeDocument/2006/relationships/tags" Target="../tags/tag5.xml"/><Relationship Id="rId6" Type="http://schemas.openxmlformats.org/officeDocument/2006/relationships/image" Target="../media/image33.jpeg"/><Relationship Id="rId5" Type="http://schemas.openxmlformats.org/officeDocument/2006/relationships/tags" Target="../tags/tag4.xml"/><Relationship Id="rId4" Type="http://schemas.openxmlformats.org/officeDocument/2006/relationships/image" Target="../media/image32.jpeg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2" Type="http://schemas.openxmlformats.org/officeDocument/2006/relationships/notesSlide" Target="../notesSlides/notesSlide9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35.jpeg"/><Relationship Id="rId1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7.jpeg"/><Relationship Id="rId1" Type="http://schemas.openxmlformats.org/officeDocument/2006/relationships/tags" Target="../tags/tag7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emf"/><Relationship Id="rId2" Type="http://schemas.openxmlformats.org/officeDocument/2006/relationships/oleObject" Target="../embeddings/oleObject1.bin"/><Relationship Id="rId1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vmlDrawing" Target="../drawings/vmlDrawing3.v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8.wmf"/><Relationship Id="rId1" Type="http://schemas.openxmlformats.org/officeDocument/2006/relationships/oleObject" Target="../embeddings/oleObject3.bin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9.jpeg"/><Relationship Id="rId1" Type="http://schemas.openxmlformats.org/officeDocument/2006/relationships/tags" Target="../tags/tag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1.jpeg"/><Relationship Id="rId1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38025" cy="4709160"/>
          </a:xfrm>
          <a:prstGeom prst="rect">
            <a:avLst/>
          </a:prstGeom>
        </p:spPr>
      </p:pic>
      <p:sp>
        <p:nvSpPr>
          <p:cNvPr id="41" name="任意多边形 40"/>
          <p:cNvSpPr/>
          <p:nvPr/>
        </p:nvSpPr>
        <p:spPr>
          <a:xfrm>
            <a:off x="-10795" y="3654425"/>
            <a:ext cx="12218670" cy="1357630"/>
          </a:xfrm>
          <a:custGeom>
            <a:avLst/>
            <a:gdLst>
              <a:gd name="connsiteX0" fmla="*/ 12192000 w 12192000"/>
              <a:gd name="connsiteY0" fmla="*/ 0 h 1958223"/>
              <a:gd name="connsiteX1" fmla="*/ 12192000 w 12192000"/>
              <a:gd name="connsiteY1" fmla="*/ 1105243 h 1958223"/>
              <a:gd name="connsiteX2" fmla="*/ 0 w 12192000"/>
              <a:gd name="connsiteY2" fmla="*/ 1712583 h 1958223"/>
              <a:gd name="connsiteX3" fmla="*/ 0 w 12192000"/>
              <a:gd name="connsiteY3" fmla="*/ 607340 h 1958223"/>
              <a:gd name="connsiteX4" fmla="*/ 12192000 w 12192000"/>
              <a:gd name="connsiteY4" fmla="*/ 0 h 1958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958223">
                <a:moveTo>
                  <a:pt x="12192000" y="0"/>
                </a:moveTo>
                <a:lnTo>
                  <a:pt x="12192000" y="1105243"/>
                </a:lnTo>
                <a:cubicBezTo>
                  <a:pt x="6096000" y="1105243"/>
                  <a:pt x="6096000" y="2511714"/>
                  <a:pt x="0" y="1712583"/>
                </a:cubicBezTo>
                <a:lnTo>
                  <a:pt x="0" y="607340"/>
                </a:lnTo>
                <a:cubicBezTo>
                  <a:pt x="6096000" y="1406471"/>
                  <a:pt x="6096000" y="0"/>
                  <a:pt x="121920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B0F0"/>
              </a:solidFill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399540" y="5162550"/>
            <a:ext cx="94081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spc="-300" dirty="0">
                <a:solidFill>
                  <a:schemeClr val="tx1"/>
                </a:solidFill>
                <a:latin typeface="汉仪书魂体简" panose="02010609000101010101" charset="-122"/>
                <a:ea typeface="汉仪书魂体简" panose="02010609000101010101" charset="-122"/>
                <a:cs typeface="汉仪书魂体简" panose="02010609000101010101" charset="-122"/>
              </a:rPr>
              <a:t>第</a:t>
            </a:r>
            <a:r>
              <a:rPr lang="en-US" altLang="zh-CN" sz="5400" spc="-300" dirty="0">
                <a:solidFill>
                  <a:schemeClr val="tx1"/>
                </a:solidFill>
                <a:latin typeface="汉仪书魂体简" panose="02010609000101010101" charset="-122"/>
                <a:ea typeface="汉仪书魂体简" panose="02010609000101010101" charset="-122"/>
                <a:cs typeface="汉仪书魂体简" panose="02010609000101010101" charset="-122"/>
              </a:rPr>
              <a:t>6</a:t>
            </a:r>
            <a:r>
              <a:rPr lang="zh-CN" altLang="en-US" sz="5400" spc="-300" dirty="0">
                <a:solidFill>
                  <a:schemeClr val="tx1"/>
                </a:solidFill>
                <a:latin typeface="汉仪书魂体简" panose="02010609000101010101" charset="-122"/>
                <a:ea typeface="汉仪书魂体简" panose="02010609000101010101" charset="-122"/>
                <a:cs typeface="汉仪书魂体简" panose="02010609000101010101" charset="-122"/>
              </a:rPr>
              <a:t>课  全球航路的开辟</a:t>
            </a:r>
            <a:endParaRPr lang="zh-CN" altLang="en-US" sz="5400" spc="-300" dirty="0">
              <a:solidFill>
                <a:schemeClr val="tx1"/>
              </a:solidFill>
              <a:latin typeface="汉仪书魂体简" panose="02010609000101010101" charset="-122"/>
              <a:ea typeface="汉仪书魂体简" panose="02010609000101010101" charset="-122"/>
              <a:cs typeface="汉仪书魂体简" panose="02010609000101010101" charset="-122"/>
            </a:endParaRPr>
          </a:p>
        </p:txBody>
      </p:sp>
      <p:sp>
        <p:nvSpPr>
          <p:cNvPr id="54" name="任意多边形 53"/>
          <p:cNvSpPr/>
          <p:nvPr/>
        </p:nvSpPr>
        <p:spPr>
          <a:xfrm rot="652049" flipV="1">
            <a:off x="3211182" y="8345102"/>
            <a:ext cx="177943" cy="17090"/>
          </a:xfrm>
          <a:custGeom>
            <a:avLst/>
            <a:gdLst>
              <a:gd name="connsiteX0" fmla="*/ 0 w 177943"/>
              <a:gd name="connsiteY0" fmla="*/ 17090 h 17090"/>
              <a:gd name="connsiteX1" fmla="*/ 177943 w 177943"/>
              <a:gd name="connsiteY1" fmla="*/ 14575 h 17090"/>
              <a:gd name="connsiteX2" fmla="*/ 104564 w 177943"/>
              <a:gd name="connsiteY2" fmla="*/ 0 h 17090"/>
              <a:gd name="connsiteX3" fmla="*/ 38122 w 177943"/>
              <a:gd name="connsiteY3" fmla="*/ 9646 h 17090"/>
              <a:gd name="connsiteX4" fmla="*/ 0 w 177943"/>
              <a:gd name="connsiteY4" fmla="*/ 17090 h 17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943" h="17090">
                <a:moveTo>
                  <a:pt x="0" y="17090"/>
                </a:moveTo>
                <a:lnTo>
                  <a:pt x="177943" y="14575"/>
                </a:lnTo>
                <a:lnTo>
                  <a:pt x="104564" y="0"/>
                </a:lnTo>
                <a:lnTo>
                  <a:pt x="38122" y="9646"/>
                </a:lnTo>
                <a:lnTo>
                  <a:pt x="0" y="1709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 21"/>
          <p:cNvSpPr/>
          <p:nvPr/>
        </p:nvSpPr>
        <p:spPr>
          <a:xfrm>
            <a:off x="1984138" y="3654260"/>
            <a:ext cx="10223360" cy="674894"/>
          </a:xfrm>
          <a:custGeom>
            <a:avLst/>
            <a:gdLst>
              <a:gd name="connsiteX0" fmla="*/ 10223360 w 10223360"/>
              <a:gd name="connsiteY0" fmla="*/ 0 h 674894"/>
              <a:gd name="connsiteX1" fmla="*/ 10223360 w 10223360"/>
              <a:gd name="connsiteY1" fmla="*/ 341858 h 674894"/>
              <a:gd name="connsiteX2" fmla="*/ 9886088 w 10223360"/>
              <a:gd name="connsiteY2" fmla="*/ 323606 h 674894"/>
              <a:gd name="connsiteX3" fmla="*/ 155293 w 10223360"/>
              <a:gd name="connsiteY3" fmla="*/ 572891 h 674894"/>
              <a:gd name="connsiteX4" fmla="*/ 0 w 10223360"/>
              <a:gd name="connsiteY4" fmla="*/ 555487 h 674894"/>
              <a:gd name="connsiteX5" fmla="*/ 125172 w 10223360"/>
              <a:gd name="connsiteY5" fmla="*/ 561854 h 674894"/>
              <a:gd name="connsiteX6" fmla="*/ 9806471 w 10223360"/>
              <a:gd name="connsiteY6" fmla="*/ 1830 h 674894"/>
              <a:gd name="connsiteX7" fmla="*/ 10223360 w 10223360"/>
              <a:gd name="connsiteY7" fmla="*/ 0 h 674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23360" h="674894">
                <a:moveTo>
                  <a:pt x="10223360" y="0"/>
                </a:moveTo>
                <a:lnTo>
                  <a:pt x="10223360" y="341858"/>
                </a:lnTo>
                <a:lnTo>
                  <a:pt x="9886088" y="323606"/>
                </a:lnTo>
                <a:cubicBezTo>
                  <a:pt x="4943268" y="85886"/>
                  <a:pt x="3979402" y="964393"/>
                  <a:pt x="155293" y="572891"/>
                </a:cubicBezTo>
                <a:lnTo>
                  <a:pt x="0" y="555487"/>
                </a:lnTo>
                <a:lnTo>
                  <a:pt x="125172" y="561854"/>
                </a:lnTo>
                <a:cubicBezTo>
                  <a:pt x="4162134" y="740646"/>
                  <a:pt x="4914018" y="45454"/>
                  <a:pt x="9806471" y="1830"/>
                </a:cubicBezTo>
                <a:lnTo>
                  <a:pt x="1022336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任意多边形 28"/>
          <p:cNvSpPr/>
          <p:nvPr/>
        </p:nvSpPr>
        <p:spPr>
          <a:xfrm>
            <a:off x="0" y="4048608"/>
            <a:ext cx="12207498" cy="988190"/>
          </a:xfrm>
          <a:custGeom>
            <a:avLst/>
            <a:gdLst>
              <a:gd name="connsiteX0" fmla="*/ 0 w 12230358"/>
              <a:gd name="connsiteY0" fmla="*/ 0 h 988190"/>
              <a:gd name="connsiteX1" fmla="*/ 38083 w 12230358"/>
              <a:gd name="connsiteY1" fmla="*/ 10366 h 988190"/>
              <a:gd name="connsiteX2" fmla="*/ 11901168 w 12230358"/>
              <a:gd name="connsiteY2" fmla="*/ 346248 h 988190"/>
              <a:gd name="connsiteX3" fmla="*/ 12230358 w 12230358"/>
              <a:gd name="connsiteY3" fmla="*/ 376399 h 988190"/>
              <a:gd name="connsiteX4" fmla="*/ 12230358 w 12230358"/>
              <a:gd name="connsiteY4" fmla="*/ 497174 h 988190"/>
              <a:gd name="connsiteX5" fmla="*/ 12152087 w 12230358"/>
              <a:gd name="connsiteY5" fmla="*/ 497184 h 988190"/>
              <a:gd name="connsiteX6" fmla="*/ 5609139 w 12230358"/>
              <a:gd name="connsiteY6" fmla="*/ 970681 h 988190"/>
              <a:gd name="connsiteX7" fmla="*/ 5388677 w 12230358"/>
              <a:gd name="connsiteY7" fmla="*/ 980221 h 988190"/>
              <a:gd name="connsiteX8" fmla="*/ 4777197 w 12230358"/>
              <a:gd name="connsiteY8" fmla="*/ 988190 h 988190"/>
              <a:gd name="connsiteX9" fmla="*/ 68651 w 12230358"/>
              <a:gd name="connsiteY9" fmla="*/ 238990 h 988190"/>
              <a:gd name="connsiteX10" fmla="*/ 0 w 12230358"/>
              <a:gd name="connsiteY10" fmla="*/ 208829 h 988190"/>
              <a:gd name="connsiteX11" fmla="*/ 0 w 12230358"/>
              <a:gd name="connsiteY11" fmla="*/ 0 h 988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30358" h="988190">
                <a:moveTo>
                  <a:pt x="0" y="0"/>
                </a:moveTo>
                <a:lnTo>
                  <a:pt x="38083" y="10366"/>
                </a:lnTo>
                <a:cubicBezTo>
                  <a:pt x="3735293" y="950669"/>
                  <a:pt x="8008396" y="35894"/>
                  <a:pt x="11901168" y="346248"/>
                </a:cubicBezTo>
                <a:lnTo>
                  <a:pt x="12230358" y="376399"/>
                </a:lnTo>
                <a:lnTo>
                  <a:pt x="12230358" y="497174"/>
                </a:lnTo>
                <a:lnTo>
                  <a:pt x="12152087" y="497184"/>
                </a:lnTo>
                <a:cubicBezTo>
                  <a:pt x="9248854" y="506786"/>
                  <a:pt x="7397309" y="779409"/>
                  <a:pt x="5609139" y="970681"/>
                </a:cubicBezTo>
                <a:cubicBezTo>
                  <a:pt x="5514062" y="980213"/>
                  <a:pt x="5467394" y="976666"/>
                  <a:pt x="5388677" y="980221"/>
                </a:cubicBezTo>
                <a:lnTo>
                  <a:pt x="4777197" y="988190"/>
                </a:lnTo>
                <a:cubicBezTo>
                  <a:pt x="3113658" y="981939"/>
                  <a:pt x="1503615" y="837156"/>
                  <a:pt x="68651" y="238990"/>
                </a:cubicBezTo>
                <a:lnTo>
                  <a:pt x="0" y="20882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任意多边形 27"/>
          <p:cNvSpPr/>
          <p:nvPr/>
        </p:nvSpPr>
        <p:spPr>
          <a:xfrm>
            <a:off x="-22860" y="6538581"/>
            <a:ext cx="12230358" cy="730254"/>
          </a:xfrm>
          <a:custGeom>
            <a:avLst/>
            <a:gdLst>
              <a:gd name="connsiteX0" fmla="*/ 9566447 w 12230358"/>
              <a:gd name="connsiteY0" fmla="*/ 531 h 730254"/>
              <a:gd name="connsiteX1" fmla="*/ 12128670 w 12230358"/>
              <a:gd name="connsiteY1" fmla="*/ 138618 h 730254"/>
              <a:gd name="connsiteX2" fmla="*/ 12230358 w 12230358"/>
              <a:gd name="connsiteY2" fmla="*/ 153411 h 730254"/>
              <a:gd name="connsiteX3" fmla="*/ 12230358 w 12230358"/>
              <a:gd name="connsiteY3" fmla="*/ 730254 h 730254"/>
              <a:gd name="connsiteX4" fmla="*/ 11946239 w 12230358"/>
              <a:gd name="connsiteY4" fmla="*/ 660525 h 730254"/>
              <a:gd name="connsiteX5" fmla="*/ 100137 w 12230358"/>
              <a:gd name="connsiteY5" fmla="*/ 341628 h 730254"/>
              <a:gd name="connsiteX6" fmla="*/ 0 w 12230358"/>
              <a:gd name="connsiteY6" fmla="*/ 316942 h 730254"/>
              <a:gd name="connsiteX7" fmla="*/ 0 w 12230358"/>
              <a:gd name="connsiteY7" fmla="*/ 206633 h 730254"/>
              <a:gd name="connsiteX8" fmla="*/ 322099 w 12230358"/>
              <a:gd name="connsiteY8" fmla="*/ 246850 h 730254"/>
              <a:gd name="connsiteX9" fmla="*/ 9566447 w 12230358"/>
              <a:gd name="connsiteY9" fmla="*/ 531 h 730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30358" h="730254">
                <a:moveTo>
                  <a:pt x="9566447" y="531"/>
                </a:moveTo>
                <a:cubicBezTo>
                  <a:pt x="10428640" y="-4918"/>
                  <a:pt x="11284323" y="30911"/>
                  <a:pt x="12128670" y="138618"/>
                </a:cubicBezTo>
                <a:lnTo>
                  <a:pt x="12230358" y="153411"/>
                </a:lnTo>
                <a:lnTo>
                  <a:pt x="12230358" y="730254"/>
                </a:lnTo>
                <a:lnTo>
                  <a:pt x="11946239" y="660525"/>
                </a:lnTo>
                <a:cubicBezTo>
                  <a:pt x="8188409" y="-159302"/>
                  <a:pt x="3855966" y="1168940"/>
                  <a:pt x="100137" y="341628"/>
                </a:cubicBezTo>
                <a:lnTo>
                  <a:pt x="0" y="316942"/>
                </a:lnTo>
                <a:lnTo>
                  <a:pt x="0" y="206633"/>
                </a:lnTo>
                <a:lnTo>
                  <a:pt x="322099" y="246850"/>
                </a:lnTo>
                <a:cubicBezTo>
                  <a:pt x="3340705" y="563225"/>
                  <a:pt x="6494885" y="19942"/>
                  <a:pt x="9566447" y="53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任意多边形 29"/>
          <p:cNvSpPr/>
          <p:nvPr/>
        </p:nvSpPr>
        <p:spPr>
          <a:xfrm>
            <a:off x="-15498" y="2757381"/>
            <a:ext cx="12222996" cy="1467703"/>
          </a:xfrm>
          <a:custGeom>
            <a:avLst/>
            <a:gdLst>
              <a:gd name="connsiteX0" fmla="*/ 2667000 w 12192000"/>
              <a:gd name="connsiteY0" fmla="*/ 706 h 1467703"/>
              <a:gd name="connsiteX1" fmla="*/ 12192000 w 12192000"/>
              <a:gd name="connsiteY1" fmla="*/ 717705 h 1467703"/>
              <a:gd name="connsiteX2" fmla="*/ 12192000 w 12192000"/>
              <a:gd name="connsiteY2" fmla="*/ 977571 h 1467703"/>
              <a:gd name="connsiteX3" fmla="*/ 12170527 w 12192000"/>
              <a:gd name="connsiteY3" fmla="*/ 987162 h 1467703"/>
              <a:gd name="connsiteX4" fmla="*/ 146265 w 12192000"/>
              <a:gd name="connsiteY4" fmla="*/ 731415 h 1467703"/>
              <a:gd name="connsiteX5" fmla="*/ 0 w 12192000"/>
              <a:gd name="connsiteY5" fmla="*/ 790523 h 1467703"/>
              <a:gd name="connsiteX6" fmla="*/ 0 w 12192000"/>
              <a:gd name="connsiteY6" fmla="*/ 717705 h 1467703"/>
              <a:gd name="connsiteX7" fmla="*/ 2667000 w 12192000"/>
              <a:gd name="connsiteY7" fmla="*/ 706 h 1467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1467703">
                <a:moveTo>
                  <a:pt x="2667000" y="706"/>
                </a:moveTo>
                <a:cubicBezTo>
                  <a:pt x="5842000" y="50023"/>
                  <a:pt x="9017000" y="2660052"/>
                  <a:pt x="12192000" y="717705"/>
                </a:cubicBezTo>
                <a:lnTo>
                  <a:pt x="12192000" y="977571"/>
                </a:lnTo>
                <a:lnTo>
                  <a:pt x="12170527" y="987162"/>
                </a:lnTo>
                <a:cubicBezTo>
                  <a:pt x="8162440" y="2691227"/>
                  <a:pt x="4154352" y="-804902"/>
                  <a:pt x="146265" y="731415"/>
                </a:cubicBezTo>
                <a:lnTo>
                  <a:pt x="0" y="790523"/>
                </a:lnTo>
                <a:lnTo>
                  <a:pt x="0" y="717705"/>
                </a:lnTo>
                <a:cubicBezTo>
                  <a:pt x="889000" y="173848"/>
                  <a:pt x="1778000" y="-13103"/>
                  <a:pt x="2667000" y="7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c75294ec941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430" y="237490"/>
            <a:ext cx="950595" cy="5816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71905" y="237490"/>
            <a:ext cx="172910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动因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3074" name="对象 34817" descr="clipboard/media/image4.png"/>
          <p:cNvGraphicFramePr>
            <a:graphicFrameLocks noChangeAspect="1"/>
          </p:cNvGraphicFramePr>
          <p:nvPr/>
        </p:nvGraphicFramePr>
        <p:xfrm>
          <a:off x="418465" y="1419860"/>
          <a:ext cx="6850380" cy="4680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" r:id="rId2" imgW="7543800" imgH="4533900" progId="">
                  <p:embed/>
                </p:oleObj>
              </mc:Choice>
              <mc:Fallback>
                <p:oleObj name="" r:id="rId2" imgW="7543800" imgH="4533900" progId="">
                  <p:embed/>
                  <p:pic>
                    <p:nvPicPr>
                      <p:cNvPr id="0" name="对象 34817" descr="image4"/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18465" y="1419860"/>
                        <a:ext cx="6850380" cy="468058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Oval 9"/>
          <p:cNvSpPr>
            <a:spLocks noChangeArrowheads="1"/>
          </p:cNvSpPr>
          <p:nvPr/>
        </p:nvSpPr>
        <p:spPr bwMode="auto">
          <a:xfrm>
            <a:off x="1160780" y="2957830"/>
            <a:ext cx="1743075" cy="122682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</a:ln>
        </p:spPr>
        <p:txBody>
          <a:bodyPr wrap="none" lIns="78145" tIns="39072" rIns="78145" bIns="39072" anchor="ctr"/>
          <a:p>
            <a:pPr algn="ctr"/>
            <a:r>
              <a:rPr kumimoji="1" lang="zh-CN" altLang="en-US" sz="1700" b="1" dirty="0">
                <a:solidFill>
                  <a:srgbClr val="FFFF00"/>
                </a:solidFill>
                <a:latin typeface="Times New Roman" panose="02020603050405020304" pitchFamily="18" charset="0"/>
                <a:ea typeface="华文新魏" panose="02010800040101010101" charset="-122"/>
              </a:rPr>
              <a:t>奥斯曼</a:t>
            </a:r>
            <a:endParaRPr kumimoji="1" lang="zh-CN" altLang="en-US" sz="1700" b="1" dirty="0">
              <a:solidFill>
                <a:srgbClr val="FFFF00"/>
              </a:solidFill>
              <a:latin typeface="Times New Roman" panose="02020603050405020304" pitchFamily="18" charset="0"/>
              <a:ea typeface="华文新魏" panose="02010800040101010101" charset="-122"/>
            </a:endParaRPr>
          </a:p>
          <a:p>
            <a:pPr algn="ctr"/>
            <a:r>
              <a:rPr kumimoji="1" lang="zh-CN" altLang="en-US" sz="1700" b="1" dirty="0">
                <a:solidFill>
                  <a:srgbClr val="FFFF00"/>
                </a:solidFill>
                <a:latin typeface="Times New Roman" panose="02020603050405020304" pitchFamily="18" charset="0"/>
                <a:ea typeface="华文新魏" panose="02010800040101010101" charset="-122"/>
              </a:rPr>
              <a:t>土耳其</a:t>
            </a:r>
            <a:endParaRPr kumimoji="1" lang="zh-CN" altLang="en-US" sz="1700" b="1" dirty="0">
              <a:solidFill>
                <a:srgbClr val="FFFF00"/>
              </a:solidFill>
              <a:latin typeface="Times New Roman" panose="02020603050405020304" pitchFamily="18" charset="0"/>
              <a:ea typeface="华文新魏" panose="02010800040101010101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53365" y="6100445"/>
            <a:ext cx="11685270" cy="491490"/>
          </a:xfrm>
          <a:prstGeom prst="rect">
            <a:avLst/>
          </a:prstGeom>
          <a:solidFill>
            <a:srgbClr val="F8FF29"/>
          </a:solidFill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/>
            <a:r>
              <a:rPr lang="en-US" altLang="zh-CN" sz="2600" b="1" dirty="0" smtClean="0">
                <a:latin typeface="黑体" panose="02010609060101010101" charset="-122"/>
                <a:ea typeface="黑体" panose="02010609060101010101" charset="-122"/>
              </a:rPr>
              <a:t>1.</a:t>
            </a:r>
            <a:r>
              <a:rPr lang="zh-CN" altLang="en-US" sz="2600" b="1" dirty="0" smtClean="0">
                <a:latin typeface="黑体" panose="02010609060101010101" charset="-122"/>
                <a:ea typeface="黑体" panose="02010609060101010101" charset="-122"/>
              </a:rPr>
              <a:t>商业危机：</a:t>
            </a:r>
            <a:r>
              <a:rPr lang="zh-CN" altLang="en-US" sz="26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奥斯曼帝国</a:t>
            </a:r>
            <a:r>
              <a:rPr lang="zh-CN" altLang="en-US" sz="2600" b="1" dirty="0" smtClean="0">
                <a:latin typeface="黑体" panose="02010609060101010101" charset="-122"/>
                <a:ea typeface="黑体" panose="02010609060101010101" charset="-122"/>
              </a:rPr>
              <a:t>威胁传统亚欧商路,也使来自亚洲的商品因加价而奇贵</a:t>
            </a:r>
            <a:endParaRPr lang="zh-CN" altLang="en-US" sz="2600" b="1" dirty="0" smtClean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 rot="20547525">
            <a:off x="2430082" y="2902505"/>
            <a:ext cx="2827338" cy="876300"/>
          </a:xfrm>
          <a:prstGeom prst="rect">
            <a:avLst/>
          </a:prstGeom>
          <a:solidFill>
            <a:schemeClr val="bg1"/>
          </a:solidFill>
          <a:ln w="114300" cmpd="thinThick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商业危机</a:t>
            </a:r>
            <a:endParaRPr lang="zh-CN" alt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89585" y="918210"/>
            <a:ext cx="40144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思考</a:t>
            </a: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黄金哪里来？</a:t>
            </a:r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45057" name="Picture 4" descr="03201115"/>
          <p:cNvPicPr>
            <a:picLocks noChangeAspect="1"/>
          </p:cNvPicPr>
          <p:nvPr/>
        </p:nvPicPr>
        <p:blipFill>
          <a:blip r:embed="rId4"/>
          <a:srcRect r="24"/>
          <a:stretch>
            <a:fillRect/>
          </a:stretch>
        </p:blipFill>
        <p:spPr>
          <a:xfrm>
            <a:off x="7460615" y="1551940"/>
            <a:ext cx="4370705" cy="414591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文本框 9"/>
          <p:cNvSpPr txBox="1"/>
          <p:nvPr/>
        </p:nvSpPr>
        <p:spPr>
          <a:xfrm>
            <a:off x="3883025" y="918210"/>
            <a:ext cx="40144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</a:rPr>
              <a:t>①开采  ②贸易</a:t>
            </a:r>
            <a:r>
              <a:rPr lang="en-US" altLang="zh-CN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</a:rPr>
              <a:t>……</a:t>
            </a:r>
            <a:endParaRPr lang="en-US" altLang="zh-CN" sz="2800" b="1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60615" y="687070"/>
            <a:ext cx="4418965" cy="5307965"/>
          </a:xfrm>
          <a:prstGeom prst="rect">
            <a:avLst/>
          </a:prstGeom>
          <a:solidFill>
            <a:srgbClr val="FFFF99"/>
          </a:solidFill>
          <a:ln w="12700" cmpd="sng">
            <a:solidFill>
              <a:schemeClr val="tx1"/>
            </a:solidFill>
            <a:prstDash val="solid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just" eaLnBrk="0" hangingPunct="0">
              <a:lnSpc>
                <a:spcPct val="145000"/>
              </a:lnSpc>
              <a:spcBef>
                <a:spcPts val="50"/>
              </a:spcBef>
            </a:pPr>
            <a:r>
              <a:rPr lang="en-US" altLang="zh-CN" sz="2400" b="1" kern="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 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指15世纪末到16世纪初，由</a:t>
            </a:r>
            <a:r>
              <a:rPr lang="zh-CN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欧洲人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开辟横渡</a:t>
            </a:r>
            <a:r>
              <a:rPr lang="zh-CN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大西洋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到达</a:t>
            </a:r>
            <a:r>
              <a:rPr lang="zh-CN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美洲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、绕道非洲南端</a:t>
            </a:r>
            <a:r>
              <a:rPr lang="zh-CN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好望角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到达</a:t>
            </a:r>
            <a:r>
              <a:rPr lang="zh-CN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印度和东方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的新航线以及</a:t>
            </a:r>
            <a:r>
              <a:rPr lang="zh-CN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第一次环球航行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的成功。这一时期被称为</a:t>
            </a:r>
            <a:r>
              <a:rPr lang="en-US" altLang="zh-CN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大航海时代</a:t>
            </a: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，又被称作</a:t>
            </a:r>
            <a:r>
              <a:rPr lang="en-US" altLang="zh-CN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地理大发现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，</a:t>
            </a: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是人类文明进程中最重要的历史之一。</a:t>
            </a:r>
            <a:endParaRPr sz="2000" b="1" spc="50">
              <a:ln w="3175">
                <a:noFill/>
                <a:prstDash val="dash"/>
              </a:ln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5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bldLvl="0" animBg="1"/>
      <p:bldP spid="7" grpId="0" animBg="1"/>
      <p:bldP spid="6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7926070" y="5593715"/>
            <a:ext cx="197040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壮丽，黄金</a:t>
            </a:r>
            <a:endParaRPr lang="zh-CN" altLang="en-US" sz="2800" b="1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47345" y="1023620"/>
            <a:ext cx="5561330" cy="5194935"/>
            <a:chOff x="547" y="1612"/>
            <a:chExt cx="8758" cy="8181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39" y="1612"/>
              <a:ext cx="8566" cy="5711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547" y="7323"/>
              <a:ext cx="8758" cy="247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4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【热那亚】13世纪末～14世纪末，热那亚进鼎盛时期。造船、纺织、建筑和银钱业也很发达。14世纪时，其造船业生产中已出现</a:t>
              </a:r>
              <a:r>
                <a:rPr lang="zh-CN" altLang="en-US" sz="2400" b="1">
                  <a:solidFill>
                    <a:srgbClr val="C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资本主义萌芽</a:t>
              </a:r>
              <a:r>
                <a:rPr lang="zh-CN" altLang="en-US" sz="24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。</a:t>
              </a:r>
              <a:endPara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408940" y="4742180"/>
            <a:ext cx="5438775" cy="1383665"/>
          </a:xfrm>
          <a:prstGeom prst="rect">
            <a:avLst/>
          </a:prstGeom>
          <a:solidFill>
            <a:srgbClr val="F8FF29"/>
          </a:solidFill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l"/>
            <a:r>
              <a:rPr lang="en-US" altLang="zh-CN" sz="2800" b="1" dirty="0" smtClean="0">
                <a:latin typeface="黑体" panose="02010609060101010101" charset="-122"/>
                <a:ea typeface="黑体" panose="02010609060101010101" charset="-122"/>
              </a:rPr>
              <a:t>2.</a:t>
            </a:r>
            <a:r>
              <a:rPr lang="zh-CN" altLang="en-US" sz="2800" b="1" dirty="0" smtClean="0">
                <a:latin typeface="黑体" panose="02010609060101010101" charset="-122"/>
                <a:ea typeface="黑体" panose="02010609060101010101" charset="-122"/>
              </a:rPr>
              <a:t>经济根源：</a:t>
            </a:r>
            <a:r>
              <a:rPr lang="en-US" altLang="zh-CN" sz="2800" b="1" dirty="0" smtClean="0">
                <a:latin typeface="黑体" panose="02010609060101010101" charset="-122"/>
                <a:ea typeface="黑体" panose="02010609060101010101" charset="-122"/>
              </a:rPr>
              <a:t>1</a:t>
            </a:r>
            <a:r>
              <a:rPr lang="zh-CN" altLang="en-US" sz="2800" b="1" dirty="0" smtClean="0">
                <a:latin typeface="黑体" panose="02010609060101010101" charset="-122"/>
                <a:ea typeface="黑体" panose="02010609060101010101" charset="-122"/>
              </a:rPr>
              <a:t>4～15世纪,地中海沿岸城市出现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资本主义萌芽</a:t>
            </a:r>
            <a:r>
              <a:rPr lang="zh-CN" altLang="en-US" sz="2800" b="1" dirty="0" smtClean="0">
                <a:latin typeface="黑体" panose="02010609060101010101" charset="-122"/>
                <a:ea typeface="黑体" panose="02010609060101010101" charset="-122"/>
              </a:rPr>
              <a:t>，西欧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商品经济</a:t>
            </a:r>
            <a:r>
              <a:rPr lang="zh-CN" altLang="en-US" sz="2800" b="1" dirty="0" smtClean="0">
                <a:latin typeface="黑体" panose="02010609060101010101" charset="-122"/>
                <a:ea typeface="黑体" panose="02010609060101010101" charset="-122"/>
              </a:rPr>
              <a:t>迅速发展</a:t>
            </a:r>
            <a:endParaRPr lang="zh-CN" altLang="en-US" sz="2800" b="1" dirty="0" smtClean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" name="图片 2" descr="5c75294ec941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0" y="237490"/>
            <a:ext cx="950595" cy="5816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71905" y="237490"/>
            <a:ext cx="172910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动因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46145" y="297180"/>
            <a:ext cx="40144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思考</a:t>
            </a: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：为什么需要黄金？</a:t>
            </a:r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23" name="图片 22" descr="kougu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455" y="769620"/>
            <a:ext cx="4551045" cy="350774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030595" y="3779520"/>
            <a:ext cx="576072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     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阅读</a:t>
            </a: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p34“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史料阅读</a:t>
            </a: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</a:t>
            </a:r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谈谈你对马可•波罗描述中国藩王的宫殿印象如何</a:t>
            </a: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?</a:t>
            </a:r>
            <a:endParaRPr lang="en-US" altLang="zh-CN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030595" y="5163185"/>
            <a:ext cx="5569585" cy="1383665"/>
          </a:xfrm>
          <a:prstGeom prst="rect">
            <a:avLst/>
          </a:prstGeom>
          <a:solidFill>
            <a:srgbClr val="F8FF29"/>
          </a:solidFill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l"/>
            <a:r>
              <a:rPr lang="en-US" altLang="zh-CN" sz="2800" b="1" dirty="0" smtClean="0">
                <a:latin typeface="黑体" panose="02010609060101010101" charset="-122"/>
                <a:ea typeface="黑体" panose="02010609060101010101" charset="-122"/>
              </a:rPr>
              <a:t>3.</a:t>
            </a:r>
            <a:r>
              <a:rPr lang="zh-CN" altLang="en-US" sz="2800" b="1" dirty="0" smtClean="0">
                <a:latin typeface="黑体" panose="02010609060101010101" charset="-122"/>
                <a:ea typeface="黑体" panose="02010609060101010101" charset="-122"/>
              </a:rPr>
              <a:t>社会原因：西欧</a:t>
            </a:r>
            <a:r>
              <a:rPr sz="2800" b="1" dirty="0" smtClean="0">
                <a:latin typeface="黑体" panose="02010609060101010101" charset="-122"/>
                <a:ea typeface="黑体" panose="02010609060101010101" charset="-122"/>
              </a:rPr>
              <a:t>对金银财富的需求以及开拓新市场的意愿日益迫切</a:t>
            </a:r>
            <a:r>
              <a:rPr lang="zh-CN" sz="2800" b="1" dirty="0" smtClean="0">
                <a:latin typeface="黑体" panose="02010609060101010101" charset="-122"/>
                <a:ea typeface="黑体" panose="02010609060101010101" charset="-122"/>
              </a:rPr>
              <a:t>，《马可波罗</a:t>
            </a:r>
            <a:r>
              <a:rPr lang="en-US" altLang="zh-CN" sz="2800" b="1" dirty="0" smtClean="0">
                <a:latin typeface="黑体" panose="02010609060101010101" charset="-122"/>
                <a:ea typeface="黑体" panose="02010609060101010101" charset="-122"/>
              </a:rPr>
              <a:t>·</a:t>
            </a:r>
            <a:r>
              <a:rPr lang="zh-CN" altLang="en-US" sz="2800" b="1" dirty="0" smtClean="0">
                <a:latin typeface="黑体" panose="02010609060101010101" charset="-122"/>
                <a:ea typeface="黑体" panose="02010609060101010101" charset="-122"/>
              </a:rPr>
              <a:t>行纪》的刺激。</a:t>
            </a:r>
            <a:endParaRPr lang="en-US" altLang="zh-CN" sz="2800" b="1" dirty="0" smtClean="0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5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c75294ec941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430" y="237490"/>
            <a:ext cx="950595" cy="5816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71905" y="237490"/>
            <a:ext cx="172910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动因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46145" y="297180"/>
            <a:ext cx="40144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思考</a:t>
            </a: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：为什么需要黄金？</a:t>
            </a:r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09745" y="961390"/>
            <a:ext cx="7468235" cy="1986280"/>
          </a:xfrm>
          <a:prstGeom prst="rect">
            <a:avLst/>
          </a:prstGeom>
          <a:solidFill>
            <a:srgbClr val="FFFF99"/>
          </a:solidFill>
          <a:ln w="12700" cmpd="sng">
            <a:solidFill>
              <a:schemeClr val="tx1"/>
            </a:solidFill>
            <a:prstDash val="solid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marR="0" lvl="0" indent="539750" algn="l" defTabSz="914400" rtl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kern="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altLang="en-US" sz="2800" b="1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(海上探险)是为了像所有的</a:t>
            </a:r>
            <a:r>
              <a:rPr lang="zh-CN" altLang="en-US" sz="28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男子汉</a:t>
            </a:r>
            <a:r>
              <a:rPr lang="zh-CN" altLang="en-US" sz="2800" b="1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都欲做到的那样，为</a:t>
            </a:r>
            <a:r>
              <a:rPr lang="zh-CN" altLang="en-US" sz="28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上帝和陛下</a:t>
            </a:r>
            <a:r>
              <a:rPr lang="zh-CN" altLang="en-US" sz="2800" b="1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服务，</a:t>
            </a:r>
            <a:r>
              <a:rPr lang="zh-CN" altLang="en-US" sz="28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将光明带给那些尚处于黑暗中的人们和发财致富</a:t>
            </a:r>
            <a:r>
              <a:rPr lang="zh-CN" altLang="en-US" sz="2800" b="1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                      </a:t>
            </a:r>
            <a:endParaRPr lang="zh-CN" altLang="en-US" sz="2800" b="1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marL="0" marR="0" lvl="0" indent="539750" algn="l" defTabSz="914400" rtl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     </a:t>
            </a:r>
            <a:r>
              <a:rPr lang="en-US" altLang="zh-CN" sz="2800" b="1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</a:t>
            </a:r>
            <a:r>
              <a:rPr lang="zh-CN" altLang="en-US" sz="2800" b="1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迪亚士 </a:t>
            </a:r>
            <a:endParaRPr sz="2800" b="1" spc="50">
              <a:ln w="3175">
                <a:noFill/>
                <a:prstDash val="dash"/>
              </a:ln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8333"/>
          <a:stretch>
            <a:fillRect/>
          </a:stretch>
        </p:blipFill>
        <p:spPr>
          <a:xfrm>
            <a:off x="304800" y="961390"/>
            <a:ext cx="3815080" cy="466344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38430" y="5696585"/>
            <a:ext cx="5287645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《大卫像》</a:t>
            </a: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——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米开朗基罗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（代表欧洲文艺复兴雕塑艺术最高峰）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248785" y="3101340"/>
            <a:ext cx="67989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思考</a:t>
            </a: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：开辟新航路，还有其他的动因吗？</a:t>
            </a:r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540" y="3562350"/>
            <a:ext cx="4460240" cy="313499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248785" y="2425700"/>
            <a:ext cx="7642225" cy="521970"/>
          </a:xfrm>
          <a:prstGeom prst="rect">
            <a:avLst/>
          </a:prstGeom>
          <a:solidFill>
            <a:srgbClr val="F8FF29"/>
          </a:solidFill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/>
            <a:r>
              <a:rPr lang="en-US" altLang="zh-CN" sz="2800" b="1" dirty="0" smtClean="0">
                <a:latin typeface="黑体" panose="02010609060101010101" charset="-122"/>
                <a:ea typeface="黑体" panose="02010609060101010101" charset="-122"/>
              </a:rPr>
              <a:t>4.</a:t>
            </a:r>
            <a:r>
              <a:rPr lang="zh-CN" altLang="en-US" sz="2800" b="1" dirty="0" smtClean="0">
                <a:latin typeface="黑体" panose="02010609060101010101" charset="-122"/>
                <a:ea typeface="黑体" panose="02010609060101010101" charset="-122"/>
              </a:rPr>
              <a:t>思想原因：人文主义者鼓励冒险精神</a:t>
            </a:r>
            <a:endParaRPr lang="en-US" altLang="zh-CN" sz="2800" b="1" dirty="0" smtClean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7703185" y="4237990"/>
            <a:ext cx="680720" cy="1320800"/>
          </a:xfrm>
          <a:prstGeom prst="ellipse">
            <a:avLst/>
          </a:prstGeom>
          <a:noFill/>
          <a:ln w="444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4248785" y="3735070"/>
            <a:ext cx="3244850" cy="1383665"/>
          </a:xfrm>
          <a:prstGeom prst="rect">
            <a:avLst/>
          </a:prstGeom>
          <a:solidFill>
            <a:srgbClr val="F8FF29"/>
          </a:solidFill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/>
            <a:r>
              <a:rPr lang="en-US" altLang="zh-CN" sz="2800" b="1" dirty="0" smtClean="0">
                <a:latin typeface="黑体" panose="02010609060101010101" charset="-122"/>
                <a:ea typeface="黑体" panose="02010609060101010101" charset="-122"/>
              </a:rPr>
              <a:t>5.</a:t>
            </a:r>
            <a:r>
              <a:rPr lang="zh-CN" altLang="en-US" sz="2800" b="1" dirty="0" smtClean="0">
                <a:latin typeface="黑体" panose="02010609060101010101" charset="-122"/>
                <a:ea typeface="黑体" panose="02010609060101010101" charset="-122"/>
              </a:rPr>
              <a:t>宗教原因：希望通过向海外扩张来传播基督教</a:t>
            </a:r>
            <a:endParaRPr lang="en-US" altLang="zh-CN" sz="2800" b="1" dirty="0" smtClean="0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  <p:bldP spid="16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c75294ec941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430" y="237490"/>
            <a:ext cx="950595" cy="5816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71905" y="237490"/>
            <a:ext cx="172910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动因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0380" y="896620"/>
            <a:ext cx="102101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思考</a:t>
            </a: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：阅读</a:t>
            </a: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p36“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学思之窗</a:t>
            </a: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，新航路开辟的动因还有什么？</a:t>
            </a:r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89025" y="5107305"/>
            <a:ext cx="8799195" cy="1512570"/>
          </a:xfrm>
          <a:prstGeom prst="rect">
            <a:avLst/>
          </a:prstGeom>
          <a:solidFill>
            <a:srgbClr val="FFFF99"/>
          </a:solidFill>
          <a:ln w="12700" cmpd="sng">
            <a:solidFill>
              <a:schemeClr val="tx1"/>
            </a:solidFill>
            <a:prstDash val="solid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marR="0" lvl="0" indent="539750" algn="l" defTabSz="914400" rtl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哥伦布得出了</a:t>
            </a:r>
            <a:r>
              <a:rPr lang="en-US" altLang="zh-CN"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从西欧经过大西洋到日本去的距离不足</a:t>
            </a:r>
            <a:r>
              <a:rPr lang="en-US" altLang="zh-CN"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3000</a:t>
            </a:r>
            <a:r>
              <a:rPr lang="zh-CN" altLang="en-US"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英里，向西航行到达亚洲是捷径</a:t>
            </a:r>
            <a:r>
              <a:rPr lang="en-US" altLang="zh-CN"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lang="zh-CN" altLang="en-US"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的错误结论，伊莎贝拉由于对地理的无知，接受了他的计划。</a:t>
            </a:r>
            <a:endParaRPr lang="zh-CN" altLang="en-US" sz="2800" b="1" spc="50">
              <a:ln w="3175">
                <a:noFill/>
                <a:prstDash val="dash"/>
              </a:ln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140460" y="1407795"/>
            <a:ext cx="4897120" cy="3710305"/>
            <a:chOff x="692" y="2348"/>
            <a:chExt cx="7712" cy="5843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8" y="2348"/>
              <a:ext cx="7616" cy="5118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692" y="7466"/>
              <a:ext cx="7615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4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         </a:t>
              </a:r>
              <a:r>
                <a:rPr lang="zh-CN" altLang="en-US" sz="24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西班牙国王 </a:t>
              </a:r>
              <a:endPara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889000" y="5490845"/>
            <a:ext cx="10414635" cy="521970"/>
          </a:xfrm>
          <a:prstGeom prst="rect">
            <a:avLst/>
          </a:prstGeom>
          <a:solidFill>
            <a:srgbClr val="F8FF29"/>
          </a:solidFill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/>
            <a:r>
              <a:rPr lang="zh-CN" altLang="en-US" sz="2800" b="1" dirty="0" smtClean="0">
                <a:latin typeface="黑体" panose="02010609060101010101" charset="-122"/>
                <a:ea typeface="黑体" panose="02010609060101010101" charset="-122"/>
              </a:rPr>
              <a:t>王室支持：西班牙和葡萄牙王室积极支持海上探险活动</a:t>
            </a:r>
            <a:endParaRPr lang="zh-CN" altLang="en-US" sz="2800" b="1" dirty="0" smtClean="0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601460" y="1418590"/>
            <a:ext cx="4835525" cy="3688715"/>
            <a:chOff x="9724" y="2234"/>
            <a:chExt cx="7615" cy="5809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34" y="2234"/>
              <a:ext cx="3980" cy="5084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9724" y="7318"/>
              <a:ext cx="7615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4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葡萄牙王子 </a:t>
              </a:r>
              <a:r>
                <a:rPr lang="en-US" altLang="zh-CN" sz="24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“</a:t>
              </a:r>
              <a:r>
                <a:rPr lang="zh-CN" altLang="en-US" sz="24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航海者</a:t>
              </a:r>
              <a:r>
                <a:rPr lang="en-US" altLang="zh-CN" sz="24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”亨利王子</a:t>
              </a:r>
              <a:endParaRPr lang="en-US" altLang="zh-CN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c75294ec941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430" y="237490"/>
            <a:ext cx="950595" cy="5816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71905" y="237490"/>
            <a:ext cx="172910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条件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7" name="Picture 4" descr="TM截图未命名1"/>
          <p:cNvPicPr>
            <a:picLocks noChangeAspect="1"/>
          </p:cNvPicPr>
          <p:nvPr/>
        </p:nvPicPr>
        <p:blipFill>
          <a:blip r:embed="rId2" cstate="print"/>
          <a:srcRect r="690"/>
          <a:stretch>
            <a:fillRect/>
          </a:stretch>
        </p:blipFill>
        <p:spPr>
          <a:xfrm>
            <a:off x="3717290" y="237490"/>
            <a:ext cx="8032115" cy="41859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314325" y="4668520"/>
            <a:ext cx="11435080" cy="521970"/>
          </a:xfrm>
          <a:prstGeom prst="rect">
            <a:avLst/>
          </a:prstGeom>
        </p:spPr>
        <p:txBody>
          <a:bodyPr wrap="square">
            <a:spAutoFit/>
          </a:bodyPr>
          <a:p>
            <a:pPr lvl="0" defTabSz="914400">
              <a:spcBef>
                <a:spcPct val="50000"/>
              </a:spcBef>
              <a:defRPr/>
            </a:pPr>
            <a:r>
              <a:rPr lang="zh-CN" altLang="en-US" sz="2800" noProof="1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思考</a:t>
            </a:r>
            <a:r>
              <a:rPr lang="en-US" altLang="zh-CN" sz="2800" noProof="1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</a:t>
            </a:r>
            <a:r>
              <a:rPr lang="zh-CN" altLang="en-US" sz="2800" noProof="1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：桌上有哪些工具？说明新航路开辟有哪些有利条件？</a:t>
            </a:r>
            <a:endParaRPr lang="zh-CN" altLang="en-US" sz="2800" noProof="1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59765" y="5190490"/>
            <a:ext cx="3946525" cy="521970"/>
          </a:xfrm>
          <a:prstGeom prst="rect">
            <a:avLst/>
          </a:prstGeom>
        </p:spPr>
        <p:txBody>
          <a:bodyPr wrap="square">
            <a:spAutoFit/>
          </a:bodyPr>
          <a:p>
            <a:pPr lvl="0" defTabSz="914400">
              <a:spcBef>
                <a:spcPct val="50000"/>
              </a:spcBef>
              <a:defRPr/>
            </a:pPr>
            <a:r>
              <a:rPr lang="zh-CN" altLang="en-US" sz="2800" b="1" noProof="1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①航海经验积累；</a:t>
            </a:r>
            <a:endParaRPr lang="zh-CN" altLang="en-US" sz="2800" b="1" noProof="1" smtClean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94360" y="981710"/>
            <a:ext cx="2839720" cy="3662045"/>
            <a:chOff x="1128" y="1546"/>
            <a:chExt cx="4472" cy="5767"/>
          </a:xfrm>
        </p:grpSpPr>
        <p:pic>
          <p:nvPicPr>
            <p:cNvPr id="10" name="内容占位符 6" descr="W020100830758525458436"/>
            <p:cNvPicPr>
              <a:picLocks noGrp="1"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128" y="1546"/>
              <a:ext cx="4472" cy="504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" name="文本框 11"/>
            <p:cNvSpPr txBox="1"/>
            <p:nvPr/>
          </p:nvSpPr>
          <p:spPr>
            <a:xfrm>
              <a:off x="1357" y="6589"/>
              <a:ext cx="4016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zh-CN" altLang="en-US" sz="24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多桅大帆船 </a:t>
              </a:r>
              <a:endPara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4093845" y="5190490"/>
            <a:ext cx="7319645" cy="521970"/>
          </a:xfrm>
          <a:prstGeom prst="rect">
            <a:avLst/>
          </a:prstGeom>
        </p:spPr>
        <p:txBody>
          <a:bodyPr wrap="square">
            <a:spAutoFit/>
          </a:bodyPr>
          <a:p>
            <a:pPr lvl="0" defTabSz="914400">
              <a:spcBef>
                <a:spcPct val="50000"/>
              </a:spcBef>
              <a:defRPr/>
            </a:pPr>
            <a:r>
              <a:rPr lang="zh-CN" altLang="en-US" sz="2800" b="1" noProof="1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②地理知识丰富（地圆说、季风、洋流）；</a:t>
            </a:r>
            <a:endParaRPr lang="zh-CN" altLang="en-US" sz="2800" b="1" noProof="1" smtClean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59765" y="5830570"/>
            <a:ext cx="11252200" cy="521970"/>
          </a:xfrm>
          <a:prstGeom prst="rect">
            <a:avLst/>
          </a:prstGeom>
        </p:spPr>
        <p:txBody>
          <a:bodyPr wrap="square">
            <a:spAutoFit/>
          </a:bodyPr>
          <a:p>
            <a:pPr lvl="0" defTabSz="914400">
              <a:spcBef>
                <a:spcPct val="50000"/>
              </a:spcBef>
              <a:defRPr/>
            </a:pPr>
            <a:r>
              <a:rPr lang="zh-CN" altLang="en-US" sz="2800" b="1" noProof="1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③航海技术（星盘、罗盘、新型航海图），造船技术提高。</a:t>
            </a:r>
            <a:endParaRPr lang="zh-CN" altLang="en-US" sz="2800" b="1" noProof="1" smtClean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3"/>
          <p:cNvSpPr txBox="1"/>
          <p:nvPr/>
        </p:nvSpPr>
        <p:spPr>
          <a:xfrm>
            <a:off x="1847528" y="1412776"/>
            <a:ext cx="1331640" cy="12058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1000"/>
              </a:lnSpc>
              <a:buSzTx/>
            </a:pPr>
            <a:r>
              <a:rPr lang="zh-CN" altLang="en-US" sz="2400" b="1" dirty="0">
                <a:latin typeface="Arial" panose="020B0604020202020204" pitchFamily="34" charset="0"/>
                <a:ea typeface="仿宋" panose="02010609060101010101" charset="-122"/>
                <a:sym typeface="Arial" panose="020B0604020202020204" pitchFamily="34" charset="0"/>
              </a:rPr>
              <a:t>商品经济发展</a:t>
            </a:r>
            <a:endParaRPr lang="zh-CN" altLang="en-US" sz="2400" b="1" dirty="0">
              <a:latin typeface="Arial" panose="020B0604020202020204" pitchFamily="34" charset="0"/>
              <a:ea typeface="仿宋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19461" name="Text Box 5"/>
          <p:cNvSpPr txBox="1"/>
          <p:nvPr/>
        </p:nvSpPr>
        <p:spPr>
          <a:xfrm>
            <a:off x="4439816" y="1412776"/>
            <a:ext cx="1512168" cy="12058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1000"/>
              </a:lnSpc>
              <a:buSzTx/>
            </a:pPr>
            <a:r>
              <a:rPr lang="zh-CN" altLang="en-US" sz="2400" b="1" dirty="0">
                <a:latin typeface="Arial" panose="020B0604020202020204" pitchFamily="34" charset="0"/>
                <a:ea typeface="仿宋" panose="02010609060101010101" charset="-122"/>
                <a:sym typeface="Arial" panose="020B0604020202020204" pitchFamily="34" charset="0"/>
              </a:rPr>
              <a:t>资本主义萌芽出现</a:t>
            </a:r>
            <a:endParaRPr lang="zh-CN" altLang="en-US" sz="2400" b="1" dirty="0">
              <a:latin typeface="Arial" panose="020B0604020202020204" pitchFamily="34" charset="0"/>
              <a:ea typeface="仿宋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19462" name="Text Box 6"/>
          <p:cNvSpPr txBox="1"/>
          <p:nvPr/>
        </p:nvSpPr>
        <p:spPr>
          <a:xfrm>
            <a:off x="7011784" y="1347882"/>
            <a:ext cx="2808312" cy="6483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1000"/>
              </a:lnSpc>
              <a:buSzTx/>
            </a:pPr>
            <a:r>
              <a:rPr lang="zh-CN" altLang="en-US" sz="2400" b="1" dirty="0">
                <a:latin typeface="Arial" panose="020B0604020202020204" pitchFamily="34" charset="0"/>
                <a:ea typeface="仿宋" panose="02010609060101010101" charset="-122"/>
                <a:sym typeface="Arial" panose="020B0604020202020204" pitchFamily="34" charset="0"/>
              </a:rPr>
              <a:t>货币需求量增加</a:t>
            </a:r>
            <a:endParaRPr lang="zh-CN" altLang="en-US" sz="2400" b="1" dirty="0">
              <a:latin typeface="Arial" panose="020B0604020202020204" pitchFamily="34" charset="0"/>
              <a:ea typeface="仿宋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19464" name="Text Box 8">
            <a:hlinkClick r:id="" action="ppaction://noaction"/>
          </p:cNvPr>
          <p:cNvSpPr txBox="1"/>
          <p:nvPr/>
        </p:nvSpPr>
        <p:spPr>
          <a:xfrm>
            <a:off x="7644413" y="1970162"/>
            <a:ext cx="1368152" cy="6483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1000"/>
              </a:lnSpc>
              <a:buSzTx/>
            </a:pPr>
            <a:r>
              <a:rPr lang="zh-CN" altLang="en-US" sz="2400" b="1" dirty="0">
                <a:latin typeface="Arial" panose="020B0604020202020204" pitchFamily="34" charset="0"/>
                <a:ea typeface="仿宋" panose="02010609060101010101" charset="-122"/>
                <a:sym typeface="Arial" panose="020B0604020202020204" pitchFamily="34" charset="0"/>
              </a:rPr>
              <a:t>寻金热</a:t>
            </a:r>
            <a:endParaRPr lang="zh-CN" altLang="en-US" sz="2400" b="1" dirty="0">
              <a:latin typeface="Arial" panose="020B0604020202020204" pitchFamily="34" charset="0"/>
              <a:ea typeface="仿宋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19469" name="Text Box 13">
            <a:hlinkClick r:id="rId1" action="ppaction://hlinksldjump"/>
          </p:cNvPr>
          <p:cNvSpPr txBox="1"/>
          <p:nvPr/>
        </p:nvSpPr>
        <p:spPr>
          <a:xfrm>
            <a:off x="4007768" y="2708657"/>
            <a:ext cx="1944216" cy="6483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1000"/>
              </a:lnSpc>
              <a:buSzTx/>
            </a:pPr>
            <a:r>
              <a:rPr lang="zh-CN" altLang="en-US" sz="2400" b="1" dirty="0">
                <a:latin typeface="Arial" panose="020B0604020202020204" pitchFamily="34" charset="0"/>
                <a:ea typeface="仿宋" panose="02010609060101010101" charset="-122"/>
                <a:sym typeface="Arial" panose="020B0604020202020204" pitchFamily="34" charset="0"/>
              </a:rPr>
              <a:t>商业危机</a:t>
            </a:r>
            <a:endParaRPr lang="zh-CN" altLang="en-US" sz="2400" b="1" dirty="0">
              <a:latin typeface="Arial" panose="020B0604020202020204" pitchFamily="34" charset="0"/>
              <a:ea typeface="仿宋" panose="02010609060101010101" charset="-122"/>
              <a:sym typeface="Arial" panose="020B0604020202020204" pitchFamily="34" charset="0"/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5816858" y="3334896"/>
            <a:ext cx="432197" cy="1223963"/>
            <a:chOff x="3515" y="2976"/>
            <a:chExt cx="363" cy="681"/>
          </a:xfrm>
        </p:grpSpPr>
        <p:sp>
          <p:nvSpPr>
            <p:cNvPr id="19471" name="Line 15"/>
            <p:cNvSpPr>
              <a:spLocks noChangeShapeType="1"/>
            </p:cNvSpPr>
            <p:nvPr/>
          </p:nvSpPr>
          <p:spPr bwMode="auto">
            <a:xfrm>
              <a:off x="3515" y="2976"/>
              <a:ext cx="363" cy="273"/>
            </a:xfrm>
            <a:prstGeom prst="line">
              <a:avLst/>
            </a:prstGeom>
            <a:noFill/>
            <a:ln w="101600">
              <a:solidFill>
                <a:srgbClr val="660066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5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9472" name="Line 16"/>
            <p:cNvSpPr>
              <a:spLocks noChangeShapeType="1"/>
            </p:cNvSpPr>
            <p:nvPr/>
          </p:nvSpPr>
          <p:spPr bwMode="auto">
            <a:xfrm flipV="1">
              <a:off x="3560" y="3339"/>
              <a:ext cx="318" cy="318"/>
            </a:xfrm>
            <a:prstGeom prst="line">
              <a:avLst/>
            </a:prstGeom>
            <a:noFill/>
            <a:ln w="101600">
              <a:solidFill>
                <a:srgbClr val="660066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5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9477" name="Text Box 21"/>
          <p:cNvSpPr txBox="1"/>
          <p:nvPr/>
        </p:nvSpPr>
        <p:spPr>
          <a:xfrm>
            <a:off x="7356202" y="3212847"/>
            <a:ext cx="1656184" cy="13912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1000"/>
              </a:lnSpc>
              <a:buSzTx/>
            </a:pPr>
            <a:r>
              <a:rPr lang="zh-CN" altLang="en-US" sz="2800" b="1" dirty="0">
                <a:latin typeface="Arial" panose="020B0604020202020204" pitchFamily="34" charset="0"/>
                <a:ea typeface="仿宋" panose="02010609060101010101" charset="-122"/>
                <a:sym typeface="Arial" panose="020B0604020202020204" pitchFamily="34" charset="0"/>
              </a:rPr>
              <a:t>另辟商路</a:t>
            </a:r>
            <a:endParaRPr lang="zh-CN" altLang="en-US" sz="2800" b="1" dirty="0">
              <a:latin typeface="Arial" panose="020B0604020202020204" pitchFamily="34" charset="0"/>
              <a:ea typeface="仿宋" panose="02010609060101010101" charset="-122"/>
              <a:sym typeface="Arial" panose="020B0604020202020204" pitchFamily="34" charset="0"/>
            </a:endParaRPr>
          </a:p>
          <a:p>
            <a:pPr>
              <a:lnSpc>
                <a:spcPct val="151000"/>
              </a:lnSpc>
              <a:buSzTx/>
            </a:pPr>
            <a:r>
              <a:rPr lang="zh-CN" altLang="en-US" sz="2800" b="1" dirty="0">
                <a:latin typeface="Arial" panose="020B0604020202020204" pitchFamily="34" charset="0"/>
                <a:ea typeface="仿宋" panose="02010609060101010101" charset="-122"/>
                <a:sym typeface="Arial" panose="020B0604020202020204" pitchFamily="34" charset="0"/>
              </a:rPr>
              <a:t>发财致富</a:t>
            </a:r>
            <a:endParaRPr lang="zh-CN" altLang="en-US" sz="2800" b="1" dirty="0">
              <a:latin typeface="Arial" panose="020B0604020202020204" pitchFamily="34" charset="0"/>
              <a:ea typeface="仿宋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900680" y="109220"/>
            <a:ext cx="639127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/>
              <a:t>小结：新航路开辟的动因和条件</a:t>
            </a:r>
            <a:endParaRPr lang="zh-CN" altLang="en-US" sz="3200" b="1" dirty="0" smtClean="0"/>
          </a:p>
        </p:txBody>
      </p:sp>
      <p:sp>
        <p:nvSpPr>
          <p:cNvPr id="18" name="矩形 17"/>
          <p:cNvSpPr/>
          <p:nvPr/>
        </p:nvSpPr>
        <p:spPr>
          <a:xfrm>
            <a:off x="4007768" y="3338820"/>
            <a:ext cx="1713230" cy="6483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1000"/>
              </a:lnSpc>
            </a:pPr>
            <a:r>
              <a:rPr lang="zh-CN" altLang="en-US" sz="2400" b="1" dirty="0" smtClean="0">
                <a:ea typeface="仿宋" panose="02010609060101010101" charset="-122"/>
                <a:sym typeface="Arial" panose="020B0604020202020204" pitchFamily="34" charset="0"/>
              </a:rPr>
              <a:t>传播天主教</a:t>
            </a:r>
            <a:endParaRPr lang="zh-CN" altLang="en-US" sz="2400" b="1" dirty="0">
              <a:ea typeface="仿宋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19" name="Line 15"/>
          <p:cNvSpPr>
            <a:spLocks noChangeShapeType="1"/>
          </p:cNvSpPr>
          <p:nvPr/>
        </p:nvSpPr>
        <p:spPr bwMode="auto">
          <a:xfrm flipV="1">
            <a:off x="3215680" y="1988840"/>
            <a:ext cx="792088" cy="7764"/>
          </a:xfrm>
          <a:prstGeom prst="line">
            <a:avLst/>
          </a:prstGeom>
          <a:noFill/>
          <a:ln w="101600">
            <a:solidFill>
              <a:srgbClr val="660066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" name="Line 15"/>
          <p:cNvSpPr>
            <a:spLocks noChangeShapeType="1"/>
          </p:cNvSpPr>
          <p:nvPr/>
        </p:nvSpPr>
        <p:spPr bwMode="auto">
          <a:xfrm flipV="1">
            <a:off x="6096000" y="2060848"/>
            <a:ext cx="792088" cy="7764"/>
          </a:xfrm>
          <a:prstGeom prst="line">
            <a:avLst/>
          </a:prstGeom>
          <a:noFill/>
          <a:ln w="101600">
            <a:solidFill>
              <a:srgbClr val="660066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2" name="Line 15"/>
          <p:cNvSpPr>
            <a:spLocks noChangeShapeType="1"/>
          </p:cNvSpPr>
          <p:nvPr/>
        </p:nvSpPr>
        <p:spPr bwMode="auto">
          <a:xfrm>
            <a:off x="8292688" y="2619008"/>
            <a:ext cx="0" cy="720080"/>
          </a:xfrm>
          <a:prstGeom prst="line">
            <a:avLst/>
          </a:prstGeom>
          <a:noFill/>
          <a:ln w="101600">
            <a:solidFill>
              <a:srgbClr val="660066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524000" y="5661248"/>
            <a:ext cx="144780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/>
              <a:t>条  件：</a:t>
            </a:r>
            <a:endParaRPr lang="zh-CN" altLang="en-US" sz="2800" dirty="0"/>
          </a:p>
        </p:txBody>
      </p:sp>
      <p:sp>
        <p:nvSpPr>
          <p:cNvPr id="24" name="矩形 23"/>
          <p:cNvSpPr/>
          <p:nvPr/>
        </p:nvSpPr>
        <p:spPr>
          <a:xfrm>
            <a:off x="1524000" y="692696"/>
            <a:ext cx="144780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/>
              <a:t>动  因：</a:t>
            </a:r>
            <a:endParaRPr lang="zh-CN" altLang="en-US" sz="2800" dirty="0"/>
          </a:p>
        </p:txBody>
      </p:sp>
      <p:sp>
        <p:nvSpPr>
          <p:cNvPr id="25" name="Text Box 3"/>
          <p:cNvSpPr txBox="1"/>
          <p:nvPr/>
        </p:nvSpPr>
        <p:spPr>
          <a:xfrm>
            <a:off x="4007768" y="5013176"/>
            <a:ext cx="4104456" cy="6483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1000"/>
              </a:lnSpc>
              <a:buSzTx/>
            </a:pPr>
            <a:r>
              <a:rPr lang="zh-CN" altLang="en-US" sz="2400" b="1" dirty="0" smtClean="0">
                <a:latin typeface="Arial" panose="020B0604020202020204" pitchFamily="34" charset="0"/>
                <a:ea typeface="仿宋" panose="02010609060101010101" charset="-122"/>
                <a:sym typeface="Arial" panose="020B0604020202020204" pitchFamily="34" charset="0"/>
              </a:rPr>
              <a:t>客观条件：技术进步</a:t>
            </a:r>
            <a:endParaRPr lang="zh-CN" altLang="en-US" sz="2400" b="1" dirty="0">
              <a:latin typeface="Arial" panose="020B0604020202020204" pitchFamily="34" charset="0"/>
              <a:ea typeface="仿宋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29" name="Line 15"/>
          <p:cNvSpPr>
            <a:spLocks noChangeShapeType="1"/>
          </p:cNvSpPr>
          <p:nvPr/>
        </p:nvSpPr>
        <p:spPr bwMode="auto">
          <a:xfrm flipV="1">
            <a:off x="2999656" y="5373216"/>
            <a:ext cx="792088" cy="432048"/>
          </a:xfrm>
          <a:prstGeom prst="line">
            <a:avLst/>
          </a:prstGeom>
          <a:noFill/>
          <a:ln w="101600">
            <a:solidFill>
              <a:srgbClr val="660066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" name="Line 15"/>
          <p:cNvSpPr>
            <a:spLocks noChangeShapeType="1"/>
          </p:cNvSpPr>
          <p:nvPr/>
        </p:nvSpPr>
        <p:spPr bwMode="auto">
          <a:xfrm>
            <a:off x="2999656" y="6021288"/>
            <a:ext cx="936104" cy="280268"/>
          </a:xfrm>
          <a:prstGeom prst="line">
            <a:avLst/>
          </a:prstGeom>
          <a:noFill/>
          <a:ln w="101600">
            <a:solidFill>
              <a:srgbClr val="660066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Text Box 3"/>
          <p:cNvSpPr txBox="1"/>
          <p:nvPr/>
        </p:nvSpPr>
        <p:spPr>
          <a:xfrm>
            <a:off x="4007485" y="5967095"/>
            <a:ext cx="6639560" cy="10179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b="1" dirty="0" smtClean="0">
                <a:latin typeface="Arial" panose="020B0604020202020204" pitchFamily="34" charset="0"/>
                <a:ea typeface="仿宋" panose="02010609060101010101" charset="-122"/>
                <a:sym typeface="Arial" panose="020B0604020202020204" pitchFamily="34" charset="0"/>
              </a:rPr>
              <a:t>主观条件：</a:t>
            </a:r>
            <a:r>
              <a:rPr lang="zh-CN" altLang="en-US" sz="2400" b="1" noProof="1" smtClean="0">
                <a:ea typeface="仿宋" panose="02010609060101010101" charset="-122"/>
                <a:sym typeface="Arial" panose="020B0604020202020204" pitchFamily="34" charset="0"/>
              </a:rPr>
              <a:t>航海家的冒险精神与个人努力</a:t>
            </a:r>
            <a:endParaRPr lang="zh-CN" altLang="en-US" sz="2400" b="1" dirty="0" smtClean="0">
              <a:ea typeface="仿宋" panose="02010609060101010101" charset="-122"/>
              <a:sym typeface="Arial" panose="020B0604020202020204" pitchFamily="34" charset="0"/>
            </a:endParaRPr>
          </a:p>
          <a:p>
            <a:pPr>
              <a:lnSpc>
                <a:spcPct val="151000"/>
              </a:lnSpc>
              <a:buSzTx/>
            </a:pPr>
            <a:endParaRPr lang="zh-CN" altLang="en-US" sz="2400" b="1" dirty="0">
              <a:latin typeface="Arial" panose="020B0604020202020204" pitchFamily="34" charset="0"/>
              <a:ea typeface="仿宋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701698" y="3865235"/>
            <a:ext cx="2019300" cy="648335"/>
          </a:xfrm>
          <a:prstGeom prst="rect">
            <a:avLst/>
          </a:prstGeom>
        </p:spPr>
        <p:txBody>
          <a:bodyPr wrap="none">
            <a:spAutoFit/>
          </a:bodyPr>
          <a:p>
            <a:pPr>
              <a:lnSpc>
                <a:spcPct val="151000"/>
              </a:lnSpc>
            </a:pPr>
            <a:r>
              <a:rPr lang="zh-CN" altLang="en-US" sz="2400" b="1" dirty="0">
                <a:ea typeface="仿宋" panose="02010609060101010101" charset="-122"/>
                <a:sym typeface="Arial" panose="020B0604020202020204" pitchFamily="34" charset="0"/>
              </a:rPr>
              <a:t>人文主义鼓励</a:t>
            </a:r>
            <a:endParaRPr lang="zh-CN" altLang="en-US" sz="2400" b="1" dirty="0">
              <a:ea typeface="仿宋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160520" y="4513580"/>
            <a:ext cx="140716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 dirty="0" smtClean="0">
                <a:latin typeface="Arial" panose="020B0604020202020204" pitchFamily="34" charset="0"/>
                <a:ea typeface="仿宋" panose="02010609060101010101" charset="-122"/>
                <a:sym typeface="Arial" panose="020B0604020202020204" pitchFamily="34" charset="0"/>
              </a:rPr>
              <a:t>王室支持</a:t>
            </a:r>
            <a:endParaRPr lang="zh-CN" altLang="en-US" sz="2400" b="1" dirty="0" smtClean="0">
              <a:ea typeface="仿宋" panose="02010609060101010101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9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  <p:bldP spid="19461" grpId="0"/>
      <p:bldP spid="19462" grpId="0"/>
      <p:bldP spid="19464" grpId="0"/>
      <p:bldP spid="19469" grpId="0"/>
      <p:bldP spid="19477" grpId="0"/>
      <p:bldP spid="18" grpId="0"/>
      <p:bldP spid="25" grpId="0"/>
      <p:bldP spid="31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5875"/>
            <a:ext cx="12192000" cy="687324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6088251" y="0"/>
            <a:ext cx="6103749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6088426" y="-66"/>
            <a:ext cx="32025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 dirty="0">
                <a:solidFill>
                  <a:schemeClr val="accent1"/>
                </a:solidFill>
                <a:latin typeface="Impact" panose="020B0806030902050204" pitchFamily="34" charset="0"/>
                <a:ea typeface="+mj-ea"/>
              </a:rPr>
              <a:t>Part 02</a:t>
            </a:r>
            <a:endParaRPr lang="zh-CN" altLang="en-US" sz="8000" b="1" dirty="0">
              <a:solidFill>
                <a:schemeClr val="accent1"/>
              </a:solidFill>
              <a:latin typeface="Impact" panose="020B0806030902050204" pitchFamily="34" charset="0"/>
              <a:ea typeface="+mj-ea"/>
            </a:endParaRPr>
          </a:p>
        </p:txBody>
      </p:sp>
      <p:sp>
        <p:nvSpPr>
          <p:cNvPr id="19" name="TextBox 64"/>
          <p:cNvSpPr txBox="1"/>
          <p:nvPr/>
        </p:nvSpPr>
        <p:spPr>
          <a:xfrm>
            <a:off x="6751320" y="2455228"/>
            <a:ext cx="4328795" cy="922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3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ctr"/>
            <a:r>
              <a:rPr lang="zh-CN" altLang="en-US" sz="5400" dirty="0"/>
              <a:t>并驱争先</a:t>
            </a:r>
            <a:endParaRPr lang="zh-CN" altLang="en-US" sz="5400" dirty="0"/>
          </a:p>
        </p:txBody>
      </p:sp>
      <p:cxnSp>
        <p:nvCxnSpPr>
          <p:cNvPr id="21" name="直接连接符 20"/>
          <p:cNvCxnSpPr/>
          <p:nvPr/>
        </p:nvCxnSpPr>
        <p:spPr>
          <a:xfrm>
            <a:off x="6660009" y="3429197"/>
            <a:ext cx="5531991" cy="0"/>
          </a:xfrm>
          <a:prstGeom prst="line">
            <a:avLst/>
          </a:prstGeom>
          <a:ln w="63500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6660153" y="3619697"/>
            <a:ext cx="5093061" cy="650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bg1"/>
                </a:solidFill>
                <a:sym typeface="微软雅黑" panose="020B0503020204020204" pitchFamily="34" charset="-122"/>
              </a:rPr>
              <a:t>新航路</a:t>
            </a:r>
            <a:r>
              <a:rPr lang="zh-CN" altLang="en-US" sz="2800" dirty="0">
                <a:solidFill>
                  <a:schemeClr val="bg1"/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2800" dirty="0">
                <a:solidFill>
                  <a:schemeClr val="bg1"/>
                </a:solidFill>
                <a:sym typeface="微软雅黑" panose="020B0503020204020204" pitchFamily="34" charset="-122"/>
              </a:rPr>
              <a:t>开辟</a:t>
            </a:r>
            <a:endParaRPr lang="zh-CN" altLang="en-US" sz="2800" dirty="0">
              <a:solidFill>
                <a:schemeClr val="bg1"/>
              </a:solidFill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75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8" grpId="0"/>
      <p:bldP spid="19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1950" y="190183"/>
            <a:ext cx="8910638" cy="38242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任意多边形 10"/>
          <p:cNvSpPr/>
          <p:nvPr/>
        </p:nvSpPr>
        <p:spPr>
          <a:xfrm>
            <a:off x="5591175" y="1055370"/>
            <a:ext cx="914400" cy="1771650"/>
          </a:xfrm>
          <a:custGeom>
            <a:avLst/>
            <a:gdLst>
              <a:gd name="connisteX0" fmla="*/ 384104 w 914329"/>
              <a:gd name="connsiteY0" fmla="*/ 883 h 1772533"/>
              <a:gd name="connisteX1" fmla="*/ 309809 w 914329"/>
              <a:gd name="connsiteY1" fmla="*/ 11678 h 1772533"/>
              <a:gd name="connisteX2" fmla="*/ 267264 w 914329"/>
              <a:gd name="connsiteY2" fmla="*/ 85973 h 1772533"/>
              <a:gd name="connisteX3" fmla="*/ 246309 w 914329"/>
              <a:gd name="connsiteY3" fmla="*/ 160268 h 1772533"/>
              <a:gd name="connisteX4" fmla="*/ 246309 w 914329"/>
              <a:gd name="connsiteY4" fmla="*/ 233928 h 1772533"/>
              <a:gd name="connisteX5" fmla="*/ 246309 w 914329"/>
              <a:gd name="connsiteY5" fmla="*/ 298063 h 1772533"/>
              <a:gd name="connisteX6" fmla="*/ 214559 w 914329"/>
              <a:gd name="connsiteY6" fmla="*/ 372358 h 1772533"/>
              <a:gd name="connisteX7" fmla="*/ 151059 w 914329"/>
              <a:gd name="connsiteY7" fmla="*/ 446653 h 1772533"/>
              <a:gd name="connisteX8" fmla="*/ 86924 w 914329"/>
              <a:gd name="connsiteY8" fmla="*/ 478403 h 1772533"/>
              <a:gd name="connisteX9" fmla="*/ 23424 w 914329"/>
              <a:gd name="connsiteY9" fmla="*/ 552698 h 1772533"/>
              <a:gd name="connisteX10" fmla="*/ 2469 w 914329"/>
              <a:gd name="connsiteY10" fmla="*/ 626993 h 1772533"/>
              <a:gd name="connisteX11" fmla="*/ 2469 w 914329"/>
              <a:gd name="connsiteY11" fmla="*/ 701288 h 1772533"/>
              <a:gd name="connisteX12" fmla="*/ 13264 w 914329"/>
              <a:gd name="connsiteY12" fmla="*/ 774948 h 1772533"/>
              <a:gd name="connisteX13" fmla="*/ 34219 w 914329"/>
              <a:gd name="connsiteY13" fmla="*/ 839083 h 1772533"/>
              <a:gd name="connisteX14" fmla="*/ 65969 w 914329"/>
              <a:gd name="connsiteY14" fmla="*/ 913378 h 1772533"/>
              <a:gd name="connisteX15" fmla="*/ 140264 w 914329"/>
              <a:gd name="connsiteY15" fmla="*/ 955288 h 1772533"/>
              <a:gd name="connisteX16" fmla="*/ 214559 w 914329"/>
              <a:gd name="connsiteY16" fmla="*/ 987673 h 1772533"/>
              <a:gd name="connisteX17" fmla="*/ 288854 w 914329"/>
              <a:gd name="connsiteY17" fmla="*/ 997833 h 1772533"/>
              <a:gd name="connisteX18" fmla="*/ 363149 w 914329"/>
              <a:gd name="connsiteY18" fmla="*/ 997833 h 1772533"/>
              <a:gd name="connisteX19" fmla="*/ 437444 w 914329"/>
              <a:gd name="connsiteY19" fmla="*/ 997833 h 1772533"/>
              <a:gd name="connisteX20" fmla="*/ 511739 w 914329"/>
              <a:gd name="connsiteY20" fmla="*/ 997833 h 1772533"/>
              <a:gd name="connisteX21" fmla="*/ 586034 w 914329"/>
              <a:gd name="connsiteY21" fmla="*/ 997833 h 1772533"/>
              <a:gd name="connisteX22" fmla="*/ 660329 w 914329"/>
              <a:gd name="connsiteY22" fmla="*/ 1040378 h 1772533"/>
              <a:gd name="connisteX23" fmla="*/ 702239 w 914329"/>
              <a:gd name="connsiteY23" fmla="*/ 1114673 h 1772533"/>
              <a:gd name="connisteX24" fmla="*/ 702239 w 914329"/>
              <a:gd name="connsiteY24" fmla="*/ 1188968 h 1772533"/>
              <a:gd name="connisteX25" fmla="*/ 713034 w 914329"/>
              <a:gd name="connsiteY25" fmla="*/ 1263263 h 1772533"/>
              <a:gd name="connisteX26" fmla="*/ 713034 w 914329"/>
              <a:gd name="connsiteY26" fmla="*/ 1337558 h 1772533"/>
              <a:gd name="connisteX27" fmla="*/ 702239 w 914329"/>
              <a:gd name="connsiteY27" fmla="*/ 1411853 h 1772533"/>
              <a:gd name="connisteX28" fmla="*/ 702239 w 914329"/>
              <a:gd name="connsiteY28" fmla="*/ 1486148 h 1772533"/>
              <a:gd name="connisteX29" fmla="*/ 702239 w 914329"/>
              <a:gd name="connsiteY29" fmla="*/ 1560443 h 1772533"/>
              <a:gd name="connisteX30" fmla="*/ 702239 w 914329"/>
              <a:gd name="connsiteY30" fmla="*/ 1634738 h 1772533"/>
              <a:gd name="connisteX31" fmla="*/ 766374 w 914329"/>
              <a:gd name="connsiteY31" fmla="*/ 1719193 h 1772533"/>
              <a:gd name="connisteX32" fmla="*/ 840669 w 914329"/>
              <a:gd name="connsiteY32" fmla="*/ 1750943 h 1772533"/>
              <a:gd name="connisteX33" fmla="*/ 914329 w 914329"/>
              <a:gd name="connsiteY33" fmla="*/ 1772533 h 177253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</a:cxnLst>
            <a:rect l="l" t="t" r="r" b="b"/>
            <a:pathLst>
              <a:path w="914330" h="1772534">
                <a:moveTo>
                  <a:pt x="384105" y="884"/>
                </a:moveTo>
                <a:cubicBezTo>
                  <a:pt x="370135" y="1519"/>
                  <a:pt x="333305" y="-5466"/>
                  <a:pt x="309810" y="11679"/>
                </a:cubicBezTo>
                <a:cubicBezTo>
                  <a:pt x="286315" y="28824"/>
                  <a:pt x="279965" y="56129"/>
                  <a:pt x="267265" y="85974"/>
                </a:cubicBezTo>
                <a:cubicBezTo>
                  <a:pt x="254565" y="115819"/>
                  <a:pt x="250755" y="130424"/>
                  <a:pt x="246310" y="160269"/>
                </a:cubicBezTo>
                <a:cubicBezTo>
                  <a:pt x="241865" y="190114"/>
                  <a:pt x="246310" y="206624"/>
                  <a:pt x="246310" y="233929"/>
                </a:cubicBezTo>
                <a:cubicBezTo>
                  <a:pt x="246310" y="261234"/>
                  <a:pt x="252660" y="270124"/>
                  <a:pt x="246310" y="298064"/>
                </a:cubicBezTo>
                <a:cubicBezTo>
                  <a:pt x="239960" y="326004"/>
                  <a:pt x="233610" y="342514"/>
                  <a:pt x="214560" y="372359"/>
                </a:cubicBezTo>
                <a:cubicBezTo>
                  <a:pt x="195510" y="402204"/>
                  <a:pt x="176460" y="425699"/>
                  <a:pt x="151060" y="446654"/>
                </a:cubicBezTo>
                <a:cubicBezTo>
                  <a:pt x="125660" y="467609"/>
                  <a:pt x="112325" y="457449"/>
                  <a:pt x="86925" y="478404"/>
                </a:cubicBezTo>
                <a:cubicBezTo>
                  <a:pt x="61525" y="499359"/>
                  <a:pt x="40570" y="522854"/>
                  <a:pt x="23425" y="552699"/>
                </a:cubicBezTo>
                <a:cubicBezTo>
                  <a:pt x="6280" y="582544"/>
                  <a:pt x="6915" y="597149"/>
                  <a:pt x="2470" y="626994"/>
                </a:cubicBezTo>
                <a:cubicBezTo>
                  <a:pt x="-1975" y="656839"/>
                  <a:pt x="565" y="671444"/>
                  <a:pt x="2470" y="701289"/>
                </a:cubicBezTo>
                <a:cubicBezTo>
                  <a:pt x="4375" y="731134"/>
                  <a:pt x="6915" y="747644"/>
                  <a:pt x="13265" y="774949"/>
                </a:cubicBezTo>
                <a:cubicBezTo>
                  <a:pt x="19615" y="802254"/>
                  <a:pt x="23425" y="811144"/>
                  <a:pt x="34220" y="839084"/>
                </a:cubicBezTo>
                <a:cubicBezTo>
                  <a:pt x="45015" y="867024"/>
                  <a:pt x="45015" y="889884"/>
                  <a:pt x="65970" y="913379"/>
                </a:cubicBezTo>
                <a:cubicBezTo>
                  <a:pt x="86925" y="936874"/>
                  <a:pt x="110420" y="940684"/>
                  <a:pt x="140265" y="955289"/>
                </a:cubicBezTo>
                <a:cubicBezTo>
                  <a:pt x="170110" y="969894"/>
                  <a:pt x="184715" y="979419"/>
                  <a:pt x="214560" y="987674"/>
                </a:cubicBezTo>
                <a:cubicBezTo>
                  <a:pt x="244405" y="995929"/>
                  <a:pt x="259010" y="995929"/>
                  <a:pt x="288855" y="997834"/>
                </a:cubicBezTo>
                <a:cubicBezTo>
                  <a:pt x="318700" y="999739"/>
                  <a:pt x="333305" y="997834"/>
                  <a:pt x="363150" y="997834"/>
                </a:cubicBezTo>
                <a:cubicBezTo>
                  <a:pt x="392995" y="997834"/>
                  <a:pt x="407600" y="997834"/>
                  <a:pt x="437445" y="997834"/>
                </a:cubicBezTo>
                <a:cubicBezTo>
                  <a:pt x="467290" y="997834"/>
                  <a:pt x="481895" y="997834"/>
                  <a:pt x="511740" y="997834"/>
                </a:cubicBezTo>
                <a:cubicBezTo>
                  <a:pt x="541585" y="997834"/>
                  <a:pt x="556190" y="989579"/>
                  <a:pt x="586035" y="997834"/>
                </a:cubicBezTo>
                <a:cubicBezTo>
                  <a:pt x="615880" y="1006089"/>
                  <a:pt x="636835" y="1016884"/>
                  <a:pt x="660330" y="1040379"/>
                </a:cubicBezTo>
                <a:cubicBezTo>
                  <a:pt x="683825" y="1063874"/>
                  <a:pt x="693985" y="1084829"/>
                  <a:pt x="702240" y="1114674"/>
                </a:cubicBezTo>
                <a:cubicBezTo>
                  <a:pt x="710495" y="1144519"/>
                  <a:pt x="700335" y="1159124"/>
                  <a:pt x="702240" y="1188969"/>
                </a:cubicBezTo>
                <a:cubicBezTo>
                  <a:pt x="704145" y="1218814"/>
                  <a:pt x="711130" y="1233419"/>
                  <a:pt x="713035" y="1263264"/>
                </a:cubicBezTo>
                <a:cubicBezTo>
                  <a:pt x="714940" y="1293109"/>
                  <a:pt x="714940" y="1307714"/>
                  <a:pt x="713035" y="1337559"/>
                </a:cubicBezTo>
                <a:cubicBezTo>
                  <a:pt x="711130" y="1367404"/>
                  <a:pt x="704145" y="1382009"/>
                  <a:pt x="702240" y="1411854"/>
                </a:cubicBezTo>
                <a:cubicBezTo>
                  <a:pt x="700335" y="1441699"/>
                  <a:pt x="702240" y="1456304"/>
                  <a:pt x="702240" y="1486149"/>
                </a:cubicBezTo>
                <a:cubicBezTo>
                  <a:pt x="702240" y="1515994"/>
                  <a:pt x="702240" y="1530599"/>
                  <a:pt x="702240" y="1560444"/>
                </a:cubicBezTo>
                <a:cubicBezTo>
                  <a:pt x="702240" y="1590289"/>
                  <a:pt x="689540" y="1602989"/>
                  <a:pt x="702240" y="1634739"/>
                </a:cubicBezTo>
                <a:cubicBezTo>
                  <a:pt x="714940" y="1666489"/>
                  <a:pt x="738435" y="1695699"/>
                  <a:pt x="766375" y="1719194"/>
                </a:cubicBezTo>
                <a:cubicBezTo>
                  <a:pt x="794315" y="1742689"/>
                  <a:pt x="810825" y="1740149"/>
                  <a:pt x="840670" y="1750944"/>
                </a:cubicBezTo>
                <a:cubicBezTo>
                  <a:pt x="870515" y="1761739"/>
                  <a:pt x="900995" y="1768724"/>
                  <a:pt x="914330" y="1772534"/>
                </a:cubicBezTo>
              </a:path>
            </a:pathLst>
          </a:custGeom>
          <a:noFill/>
          <a:ln w="47625">
            <a:solidFill>
              <a:srgbClr val="0000FF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200727" name="文本框 200726"/>
          <p:cNvSpPr txBox="1"/>
          <p:nvPr/>
        </p:nvSpPr>
        <p:spPr>
          <a:xfrm>
            <a:off x="5705475" y="1498283"/>
            <a:ext cx="1600200" cy="398780"/>
          </a:xfrm>
          <a:prstGeom prst="rect">
            <a:avLst/>
          </a:prstGeom>
          <a:noFill/>
          <a:ln w="57150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  <a:buClrTx/>
            </a:pPr>
            <a:r>
              <a:rPr lang="en-US" altLang="zh-CN" sz="2000" b="1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1487-1488</a:t>
            </a:r>
            <a:r>
              <a:rPr lang="zh-CN" alt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年</a:t>
            </a:r>
            <a:endParaRPr lang="zh-CN" altLang="en-US" sz="2000" b="1" dirty="0">
              <a:solidFill>
                <a:schemeClr val="accent2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6" name="任意多边形 15"/>
          <p:cNvSpPr/>
          <p:nvPr/>
        </p:nvSpPr>
        <p:spPr>
          <a:xfrm>
            <a:off x="4324350" y="1022033"/>
            <a:ext cx="1558925" cy="398463"/>
          </a:xfrm>
          <a:custGeom>
            <a:avLst/>
            <a:gdLst>
              <a:gd name="connisteX0" fmla="*/ 1559560 w 1559560"/>
              <a:gd name="connsiteY0" fmla="*/ 846 h 397990"/>
              <a:gd name="connisteX1" fmla="*/ 1495425 w 1559560"/>
              <a:gd name="connsiteY1" fmla="*/ 846 h 397990"/>
              <a:gd name="connisteX2" fmla="*/ 1421765 w 1559560"/>
              <a:gd name="connsiteY2" fmla="*/ 11641 h 397990"/>
              <a:gd name="connisteX3" fmla="*/ 1357630 w 1559560"/>
              <a:gd name="connsiteY3" fmla="*/ 22436 h 397990"/>
              <a:gd name="connisteX4" fmla="*/ 1283335 w 1559560"/>
              <a:gd name="connsiteY4" fmla="*/ 11641 h 397990"/>
              <a:gd name="connisteX5" fmla="*/ 1209040 w 1559560"/>
              <a:gd name="connsiteY5" fmla="*/ 11641 h 397990"/>
              <a:gd name="connisteX6" fmla="*/ 1134745 w 1559560"/>
              <a:gd name="connsiteY6" fmla="*/ 11641 h 397990"/>
              <a:gd name="connisteX7" fmla="*/ 1061085 w 1559560"/>
              <a:gd name="connsiteY7" fmla="*/ 11641 h 397990"/>
              <a:gd name="connisteX8" fmla="*/ 996950 w 1559560"/>
              <a:gd name="connsiteY8" fmla="*/ 22436 h 397990"/>
              <a:gd name="connisteX9" fmla="*/ 922655 w 1559560"/>
              <a:gd name="connsiteY9" fmla="*/ 75141 h 397990"/>
              <a:gd name="connisteX10" fmla="*/ 880745 w 1559560"/>
              <a:gd name="connsiteY10" fmla="*/ 139276 h 397990"/>
              <a:gd name="connisteX11" fmla="*/ 816610 w 1559560"/>
              <a:gd name="connsiteY11" fmla="*/ 181186 h 397990"/>
              <a:gd name="connisteX12" fmla="*/ 742315 w 1559560"/>
              <a:gd name="connsiteY12" fmla="*/ 234526 h 397990"/>
              <a:gd name="connisteX13" fmla="*/ 668020 w 1559560"/>
              <a:gd name="connsiteY13" fmla="*/ 277071 h 397990"/>
              <a:gd name="connisteX14" fmla="*/ 593725 w 1559560"/>
              <a:gd name="connsiteY14" fmla="*/ 308821 h 397990"/>
              <a:gd name="connisteX15" fmla="*/ 520065 w 1559560"/>
              <a:gd name="connsiteY15" fmla="*/ 340571 h 397990"/>
              <a:gd name="connisteX16" fmla="*/ 455930 w 1559560"/>
              <a:gd name="connsiteY16" fmla="*/ 361526 h 397990"/>
              <a:gd name="connisteX17" fmla="*/ 381635 w 1559560"/>
              <a:gd name="connsiteY17" fmla="*/ 372321 h 397990"/>
              <a:gd name="connisteX18" fmla="*/ 297180 w 1559560"/>
              <a:gd name="connsiteY18" fmla="*/ 393911 h 397990"/>
              <a:gd name="connisteX19" fmla="*/ 222885 w 1559560"/>
              <a:gd name="connsiteY19" fmla="*/ 393911 h 397990"/>
              <a:gd name="connisteX20" fmla="*/ 148590 w 1559560"/>
              <a:gd name="connsiteY20" fmla="*/ 361526 h 397990"/>
              <a:gd name="connisteX21" fmla="*/ 74295 w 1559560"/>
              <a:gd name="connsiteY21" fmla="*/ 340571 h 397990"/>
              <a:gd name="connisteX22" fmla="*/ 0 w 1559560"/>
              <a:gd name="connsiteY22" fmla="*/ 319616 h 39799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</a:cxnLst>
            <a:rect l="l" t="t" r="r" b="b"/>
            <a:pathLst>
              <a:path w="1559560" h="397991">
                <a:moveTo>
                  <a:pt x="1559560" y="847"/>
                </a:moveTo>
                <a:cubicBezTo>
                  <a:pt x="1548130" y="847"/>
                  <a:pt x="1522730" y="-1058"/>
                  <a:pt x="1495425" y="847"/>
                </a:cubicBezTo>
                <a:cubicBezTo>
                  <a:pt x="1468120" y="2752"/>
                  <a:pt x="1449070" y="7197"/>
                  <a:pt x="1421765" y="11642"/>
                </a:cubicBezTo>
                <a:cubicBezTo>
                  <a:pt x="1394460" y="16087"/>
                  <a:pt x="1385570" y="22437"/>
                  <a:pt x="1357630" y="22437"/>
                </a:cubicBezTo>
                <a:cubicBezTo>
                  <a:pt x="1329690" y="22437"/>
                  <a:pt x="1313180" y="13547"/>
                  <a:pt x="1283335" y="11642"/>
                </a:cubicBezTo>
                <a:cubicBezTo>
                  <a:pt x="1253490" y="9737"/>
                  <a:pt x="1238885" y="11642"/>
                  <a:pt x="1209040" y="11642"/>
                </a:cubicBezTo>
                <a:cubicBezTo>
                  <a:pt x="1179195" y="11642"/>
                  <a:pt x="1164590" y="11642"/>
                  <a:pt x="1134745" y="11642"/>
                </a:cubicBezTo>
                <a:cubicBezTo>
                  <a:pt x="1104900" y="11642"/>
                  <a:pt x="1088390" y="9737"/>
                  <a:pt x="1061085" y="11642"/>
                </a:cubicBezTo>
                <a:cubicBezTo>
                  <a:pt x="1033780" y="13547"/>
                  <a:pt x="1024890" y="9737"/>
                  <a:pt x="996950" y="22437"/>
                </a:cubicBezTo>
                <a:cubicBezTo>
                  <a:pt x="969010" y="35137"/>
                  <a:pt x="946150" y="51647"/>
                  <a:pt x="922655" y="75142"/>
                </a:cubicBezTo>
                <a:cubicBezTo>
                  <a:pt x="899160" y="98637"/>
                  <a:pt x="901700" y="118322"/>
                  <a:pt x="880745" y="139277"/>
                </a:cubicBezTo>
                <a:cubicBezTo>
                  <a:pt x="859790" y="160232"/>
                  <a:pt x="844550" y="162137"/>
                  <a:pt x="816610" y="181187"/>
                </a:cubicBezTo>
                <a:cubicBezTo>
                  <a:pt x="788670" y="200237"/>
                  <a:pt x="772160" y="215477"/>
                  <a:pt x="742315" y="234527"/>
                </a:cubicBezTo>
                <a:cubicBezTo>
                  <a:pt x="712470" y="253577"/>
                  <a:pt x="697865" y="262467"/>
                  <a:pt x="668020" y="277072"/>
                </a:cubicBezTo>
                <a:cubicBezTo>
                  <a:pt x="638175" y="291677"/>
                  <a:pt x="623570" y="296122"/>
                  <a:pt x="593725" y="308822"/>
                </a:cubicBezTo>
                <a:cubicBezTo>
                  <a:pt x="563880" y="321522"/>
                  <a:pt x="547370" y="329777"/>
                  <a:pt x="520065" y="340572"/>
                </a:cubicBezTo>
                <a:cubicBezTo>
                  <a:pt x="492760" y="351367"/>
                  <a:pt x="483870" y="355177"/>
                  <a:pt x="455930" y="361527"/>
                </a:cubicBezTo>
                <a:cubicBezTo>
                  <a:pt x="427990" y="367877"/>
                  <a:pt x="413385" y="365972"/>
                  <a:pt x="381635" y="372322"/>
                </a:cubicBezTo>
                <a:cubicBezTo>
                  <a:pt x="349885" y="378672"/>
                  <a:pt x="328930" y="389467"/>
                  <a:pt x="297180" y="393912"/>
                </a:cubicBezTo>
                <a:cubicBezTo>
                  <a:pt x="265430" y="398357"/>
                  <a:pt x="252730" y="400262"/>
                  <a:pt x="222885" y="393912"/>
                </a:cubicBezTo>
                <a:cubicBezTo>
                  <a:pt x="193040" y="387562"/>
                  <a:pt x="178435" y="372322"/>
                  <a:pt x="148590" y="361527"/>
                </a:cubicBezTo>
                <a:cubicBezTo>
                  <a:pt x="118745" y="350732"/>
                  <a:pt x="104140" y="348827"/>
                  <a:pt x="74295" y="340572"/>
                </a:cubicBezTo>
                <a:cubicBezTo>
                  <a:pt x="44450" y="332317"/>
                  <a:pt x="13335" y="323427"/>
                  <a:pt x="0" y="319617"/>
                </a:cubicBezTo>
              </a:path>
            </a:pathLst>
          </a:custGeom>
          <a:noFill/>
          <a:ln w="47625">
            <a:solidFill>
              <a:srgbClr val="FF0066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17" name="任意多边形 16"/>
          <p:cNvSpPr/>
          <p:nvPr/>
        </p:nvSpPr>
        <p:spPr>
          <a:xfrm>
            <a:off x="4333875" y="1118870"/>
            <a:ext cx="1474788" cy="184150"/>
          </a:xfrm>
          <a:custGeom>
            <a:avLst/>
            <a:gdLst>
              <a:gd name="connisteX0" fmla="*/ 0 w 1474470"/>
              <a:gd name="connsiteY0" fmla="*/ 137795 h 184419"/>
              <a:gd name="connisteX1" fmla="*/ 74295 w 1474470"/>
              <a:gd name="connsiteY1" fmla="*/ 137795 h 184419"/>
              <a:gd name="connisteX2" fmla="*/ 148590 w 1474470"/>
              <a:gd name="connsiteY2" fmla="*/ 95250 h 184419"/>
              <a:gd name="connisteX3" fmla="*/ 222885 w 1474470"/>
              <a:gd name="connsiteY3" fmla="*/ 74295 h 184419"/>
              <a:gd name="connisteX4" fmla="*/ 296545 w 1474470"/>
              <a:gd name="connsiteY4" fmla="*/ 42545 h 184419"/>
              <a:gd name="connisteX5" fmla="*/ 381635 w 1474470"/>
              <a:gd name="connsiteY5" fmla="*/ 31750 h 184419"/>
              <a:gd name="connisteX6" fmla="*/ 476885 w 1474470"/>
              <a:gd name="connsiteY6" fmla="*/ 31750 h 184419"/>
              <a:gd name="connisteX7" fmla="*/ 541020 w 1474470"/>
              <a:gd name="connsiteY7" fmla="*/ 31750 h 184419"/>
              <a:gd name="connisteX8" fmla="*/ 678815 w 1474470"/>
              <a:gd name="connsiteY8" fmla="*/ 31750 h 184419"/>
              <a:gd name="connisteX9" fmla="*/ 774065 w 1474470"/>
              <a:gd name="connsiteY9" fmla="*/ 31750 h 184419"/>
              <a:gd name="connisteX10" fmla="*/ 816610 w 1474470"/>
              <a:gd name="connsiteY10" fmla="*/ 106045 h 184419"/>
              <a:gd name="connisteX11" fmla="*/ 901700 w 1474470"/>
              <a:gd name="connsiteY11" fmla="*/ 158750 h 184419"/>
              <a:gd name="connisteX12" fmla="*/ 975995 w 1474470"/>
              <a:gd name="connsiteY12" fmla="*/ 180340 h 184419"/>
              <a:gd name="connisteX13" fmla="*/ 1071245 w 1474470"/>
              <a:gd name="connsiteY13" fmla="*/ 180340 h 184419"/>
              <a:gd name="connisteX14" fmla="*/ 1177290 w 1474470"/>
              <a:gd name="connsiteY14" fmla="*/ 148590 h 184419"/>
              <a:gd name="connisteX15" fmla="*/ 1251585 w 1474470"/>
              <a:gd name="connsiteY15" fmla="*/ 127000 h 184419"/>
              <a:gd name="connisteX16" fmla="*/ 1325880 w 1474470"/>
              <a:gd name="connsiteY16" fmla="*/ 95250 h 184419"/>
              <a:gd name="connisteX17" fmla="*/ 1400175 w 1474470"/>
              <a:gd name="connsiteY17" fmla="*/ 52705 h 184419"/>
              <a:gd name="connisteX18" fmla="*/ 1474470 w 1474470"/>
              <a:gd name="connsiteY18" fmla="*/ 0 h 18441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</a:cxnLst>
            <a:rect l="l" t="t" r="r" b="b"/>
            <a:pathLst>
              <a:path w="1474470" h="184419">
                <a:moveTo>
                  <a:pt x="0" y="137795"/>
                </a:moveTo>
                <a:cubicBezTo>
                  <a:pt x="13335" y="138430"/>
                  <a:pt x="44450" y="146050"/>
                  <a:pt x="74295" y="137795"/>
                </a:cubicBezTo>
                <a:cubicBezTo>
                  <a:pt x="104140" y="129540"/>
                  <a:pt x="118745" y="107950"/>
                  <a:pt x="148590" y="95250"/>
                </a:cubicBezTo>
                <a:cubicBezTo>
                  <a:pt x="178435" y="82550"/>
                  <a:pt x="193040" y="85090"/>
                  <a:pt x="222885" y="74295"/>
                </a:cubicBezTo>
                <a:cubicBezTo>
                  <a:pt x="252730" y="63500"/>
                  <a:pt x="264795" y="50800"/>
                  <a:pt x="296545" y="42545"/>
                </a:cubicBezTo>
                <a:cubicBezTo>
                  <a:pt x="328295" y="34290"/>
                  <a:pt x="345440" y="33655"/>
                  <a:pt x="381635" y="31750"/>
                </a:cubicBezTo>
                <a:cubicBezTo>
                  <a:pt x="417830" y="29845"/>
                  <a:pt x="445135" y="31750"/>
                  <a:pt x="476885" y="31750"/>
                </a:cubicBezTo>
                <a:cubicBezTo>
                  <a:pt x="508635" y="31750"/>
                  <a:pt x="500380" y="31750"/>
                  <a:pt x="541020" y="31750"/>
                </a:cubicBezTo>
                <a:cubicBezTo>
                  <a:pt x="581660" y="31750"/>
                  <a:pt x="632460" y="31750"/>
                  <a:pt x="678815" y="31750"/>
                </a:cubicBezTo>
                <a:cubicBezTo>
                  <a:pt x="725170" y="31750"/>
                  <a:pt x="746760" y="17145"/>
                  <a:pt x="774065" y="31750"/>
                </a:cubicBezTo>
                <a:cubicBezTo>
                  <a:pt x="801370" y="46355"/>
                  <a:pt x="791210" y="80645"/>
                  <a:pt x="816610" y="106045"/>
                </a:cubicBezTo>
                <a:cubicBezTo>
                  <a:pt x="842010" y="131445"/>
                  <a:pt x="869950" y="144145"/>
                  <a:pt x="901700" y="158750"/>
                </a:cubicBezTo>
                <a:cubicBezTo>
                  <a:pt x="933450" y="173355"/>
                  <a:pt x="942340" y="175895"/>
                  <a:pt x="975995" y="180340"/>
                </a:cubicBezTo>
                <a:cubicBezTo>
                  <a:pt x="1009650" y="184785"/>
                  <a:pt x="1031240" y="186690"/>
                  <a:pt x="1071245" y="180340"/>
                </a:cubicBezTo>
                <a:cubicBezTo>
                  <a:pt x="1111250" y="173990"/>
                  <a:pt x="1141095" y="159385"/>
                  <a:pt x="1177290" y="148590"/>
                </a:cubicBezTo>
                <a:cubicBezTo>
                  <a:pt x="1213485" y="137795"/>
                  <a:pt x="1221740" y="137795"/>
                  <a:pt x="1251585" y="127000"/>
                </a:cubicBezTo>
                <a:cubicBezTo>
                  <a:pt x="1281430" y="116205"/>
                  <a:pt x="1296035" y="109855"/>
                  <a:pt x="1325880" y="95250"/>
                </a:cubicBezTo>
                <a:cubicBezTo>
                  <a:pt x="1355725" y="80645"/>
                  <a:pt x="1370330" y="71755"/>
                  <a:pt x="1400175" y="52705"/>
                </a:cubicBezTo>
                <a:cubicBezTo>
                  <a:pt x="1430020" y="33655"/>
                  <a:pt x="1461135" y="9525"/>
                  <a:pt x="1474470" y="0"/>
                </a:cubicBezTo>
              </a:path>
            </a:pathLst>
          </a:custGeom>
          <a:noFill/>
          <a:ln w="47625">
            <a:solidFill>
              <a:srgbClr val="FF0066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200726" name="文本框 200725"/>
          <p:cNvSpPr txBox="1"/>
          <p:nvPr/>
        </p:nvSpPr>
        <p:spPr>
          <a:xfrm>
            <a:off x="3719513" y="698183"/>
            <a:ext cx="1600200" cy="398780"/>
          </a:xfrm>
          <a:prstGeom prst="rect">
            <a:avLst/>
          </a:prstGeom>
          <a:noFill/>
          <a:ln w="57150">
            <a:noFill/>
          </a:ln>
        </p:spPr>
        <p:txBody>
          <a:bodyPr anchor="t">
            <a:spAutoFit/>
          </a:bodyPr>
          <a:p>
            <a:pPr algn="ctr">
              <a:spcBef>
                <a:spcPct val="50000"/>
              </a:spcBef>
              <a:buClrTx/>
            </a:pPr>
            <a:r>
              <a:rPr lang="en-US" altLang="zh-CN" sz="2000" b="1">
                <a:solidFill>
                  <a:srgbClr val="FF0066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1492-1493</a:t>
            </a:r>
            <a:r>
              <a:rPr lang="zh-CN" altLang="en-US" sz="2000" b="1" dirty="0">
                <a:solidFill>
                  <a:srgbClr val="FF0066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年</a:t>
            </a:r>
            <a:endParaRPr lang="zh-CN" altLang="en-US" sz="2000" b="1" dirty="0">
              <a:solidFill>
                <a:srgbClr val="FF0066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00728" name="文本框 200727"/>
          <p:cNvSpPr txBox="1"/>
          <p:nvPr/>
        </p:nvSpPr>
        <p:spPr>
          <a:xfrm>
            <a:off x="7175500" y="2136458"/>
            <a:ext cx="1066800" cy="398780"/>
          </a:xfrm>
          <a:prstGeom prst="rect">
            <a:avLst/>
          </a:prstGeom>
          <a:noFill/>
          <a:ln w="57150">
            <a:noFill/>
          </a:ln>
        </p:spPr>
        <p:txBody>
          <a:bodyPr anchor="t">
            <a:spAutoFit/>
          </a:bodyPr>
          <a:p>
            <a:pPr algn="ctr">
              <a:spcBef>
                <a:spcPct val="50000"/>
              </a:spcBef>
              <a:buClrTx/>
            </a:pPr>
            <a:r>
              <a:rPr lang="en-US" altLang="zh-CN" sz="2000" b="1">
                <a:solidFill>
                  <a:srgbClr val="0066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1498</a:t>
            </a:r>
            <a:r>
              <a:rPr lang="zh-CN" altLang="en-US" sz="2000" b="1" dirty="0">
                <a:solidFill>
                  <a:srgbClr val="0066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年</a:t>
            </a:r>
            <a:endParaRPr lang="zh-CN" altLang="en-US" sz="2000" b="1" dirty="0">
              <a:solidFill>
                <a:srgbClr val="0066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8" name="任意多边形 17"/>
          <p:cNvSpPr/>
          <p:nvPr/>
        </p:nvSpPr>
        <p:spPr>
          <a:xfrm>
            <a:off x="5489575" y="1245870"/>
            <a:ext cx="2540000" cy="1665288"/>
          </a:xfrm>
          <a:custGeom>
            <a:avLst/>
            <a:gdLst>
              <a:gd name="connisteX0" fmla="*/ 341065 w 2540595"/>
              <a:gd name="connsiteY0" fmla="*/ 0 h 1665605"/>
              <a:gd name="connisteX1" fmla="*/ 330270 w 2540595"/>
              <a:gd name="connsiteY1" fmla="*/ 74295 h 1665605"/>
              <a:gd name="connisteX2" fmla="*/ 256610 w 2540595"/>
              <a:gd name="connsiteY2" fmla="*/ 137795 h 1665605"/>
              <a:gd name="connisteX3" fmla="*/ 203270 w 2540595"/>
              <a:gd name="connsiteY3" fmla="*/ 201930 h 1665605"/>
              <a:gd name="connisteX4" fmla="*/ 139770 w 2540595"/>
              <a:gd name="connsiteY4" fmla="*/ 276225 h 1665605"/>
              <a:gd name="connisteX5" fmla="*/ 76270 w 2540595"/>
              <a:gd name="connsiteY5" fmla="*/ 350520 h 1665605"/>
              <a:gd name="connisteX6" fmla="*/ 43885 w 2540595"/>
              <a:gd name="connsiteY6" fmla="*/ 424180 h 1665605"/>
              <a:gd name="connisteX7" fmla="*/ 22930 w 2540595"/>
              <a:gd name="connsiteY7" fmla="*/ 488315 h 1665605"/>
              <a:gd name="connisteX8" fmla="*/ 1975 w 2540595"/>
              <a:gd name="connsiteY8" fmla="*/ 562610 h 1665605"/>
              <a:gd name="connisteX9" fmla="*/ 1975 w 2540595"/>
              <a:gd name="connsiteY9" fmla="*/ 636905 h 1665605"/>
              <a:gd name="connisteX10" fmla="*/ 1975 w 2540595"/>
              <a:gd name="connsiteY10" fmla="*/ 710565 h 1665605"/>
              <a:gd name="connisteX11" fmla="*/ 12135 w 2540595"/>
              <a:gd name="connsiteY11" fmla="*/ 774700 h 1665605"/>
              <a:gd name="connisteX12" fmla="*/ 43885 w 2540595"/>
              <a:gd name="connsiteY12" fmla="*/ 848995 h 1665605"/>
              <a:gd name="connisteX13" fmla="*/ 54680 w 2540595"/>
              <a:gd name="connsiteY13" fmla="*/ 923290 h 1665605"/>
              <a:gd name="connisteX14" fmla="*/ 54680 w 2540595"/>
              <a:gd name="connsiteY14" fmla="*/ 997585 h 1665605"/>
              <a:gd name="connisteX15" fmla="*/ 65475 w 2540595"/>
              <a:gd name="connsiteY15" fmla="*/ 1071245 h 1665605"/>
              <a:gd name="connisteX16" fmla="*/ 86430 w 2540595"/>
              <a:gd name="connsiteY16" fmla="*/ 1135380 h 1665605"/>
              <a:gd name="connisteX17" fmla="*/ 139770 w 2540595"/>
              <a:gd name="connsiteY17" fmla="*/ 1209675 h 1665605"/>
              <a:gd name="connisteX18" fmla="*/ 192475 w 2540595"/>
              <a:gd name="connsiteY18" fmla="*/ 1283970 h 1665605"/>
              <a:gd name="connisteX19" fmla="*/ 256610 w 2540595"/>
              <a:gd name="connsiteY19" fmla="*/ 1336675 h 1665605"/>
              <a:gd name="connisteX20" fmla="*/ 320110 w 2540595"/>
              <a:gd name="connsiteY20" fmla="*/ 1410970 h 1665605"/>
              <a:gd name="connisteX21" fmla="*/ 394405 w 2540595"/>
              <a:gd name="connsiteY21" fmla="*/ 1485265 h 1665605"/>
              <a:gd name="connisteX22" fmla="*/ 468700 w 2540595"/>
              <a:gd name="connsiteY22" fmla="*/ 1527810 h 1665605"/>
              <a:gd name="connisteX23" fmla="*/ 542995 w 2540595"/>
              <a:gd name="connsiteY23" fmla="*/ 1548765 h 1665605"/>
              <a:gd name="connisteX24" fmla="*/ 616655 w 2540595"/>
              <a:gd name="connsiteY24" fmla="*/ 1559560 h 1665605"/>
              <a:gd name="connisteX25" fmla="*/ 680790 w 2540595"/>
              <a:gd name="connsiteY25" fmla="*/ 1559560 h 1665605"/>
              <a:gd name="connisteX26" fmla="*/ 755085 w 2540595"/>
              <a:gd name="connsiteY26" fmla="*/ 1570355 h 1665605"/>
              <a:gd name="connisteX27" fmla="*/ 829380 w 2540595"/>
              <a:gd name="connsiteY27" fmla="*/ 1570355 h 1665605"/>
              <a:gd name="connisteX28" fmla="*/ 903675 w 2540595"/>
              <a:gd name="connsiteY28" fmla="*/ 1570355 h 1665605"/>
              <a:gd name="connisteX29" fmla="*/ 977335 w 2540595"/>
              <a:gd name="connsiteY29" fmla="*/ 1602105 h 1665605"/>
              <a:gd name="connisteX30" fmla="*/ 1041470 w 2540595"/>
              <a:gd name="connsiteY30" fmla="*/ 1633855 h 1665605"/>
              <a:gd name="connisteX31" fmla="*/ 1115765 w 2540595"/>
              <a:gd name="connsiteY31" fmla="*/ 1654810 h 1665605"/>
              <a:gd name="connisteX32" fmla="*/ 1190060 w 2540595"/>
              <a:gd name="connsiteY32" fmla="*/ 1665605 h 1665605"/>
              <a:gd name="connisteX33" fmla="*/ 1264355 w 2540595"/>
              <a:gd name="connsiteY33" fmla="*/ 1654810 h 1665605"/>
              <a:gd name="connisteX34" fmla="*/ 1348810 w 2540595"/>
              <a:gd name="connsiteY34" fmla="*/ 1633855 h 1665605"/>
              <a:gd name="connisteX35" fmla="*/ 1423105 w 2540595"/>
              <a:gd name="connsiteY35" fmla="*/ 1580515 h 1665605"/>
              <a:gd name="connisteX36" fmla="*/ 1497400 w 2540595"/>
              <a:gd name="connsiteY36" fmla="*/ 1517015 h 1665605"/>
              <a:gd name="connisteX37" fmla="*/ 1539945 w 2540595"/>
              <a:gd name="connsiteY37" fmla="*/ 1442720 h 1665605"/>
              <a:gd name="connisteX38" fmla="*/ 1571695 w 2540595"/>
              <a:gd name="connsiteY38" fmla="*/ 1368425 h 1665605"/>
              <a:gd name="connisteX39" fmla="*/ 1603445 w 2540595"/>
              <a:gd name="connsiteY39" fmla="*/ 1294130 h 1665605"/>
              <a:gd name="connisteX40" fmla="*/ 1624400 w 2540595"/>
              <a:gd name="connsiteY40" fmla="*/ 1219835 h 1665605"/>
              <a:gd name="connisteX41" fmla="*/ 1645990 w 2540595"/>
              <a:gd name="connsiteY41" fmla="*/ 1145540 h 1665605"/>
              <a:gd name="connisteX42" fmla="*/ 1666945 w 2540595"/>
              <a:gd name="connsiteY42" fmla="*/ 1071245 h 1665605"/>
              <a:gd name="connisteX43" fmla="*/ 1698695 w 2540595"/>
              <a:gd name="connsiteY43" fmla="*/ 997585 h 1665605"/>
              <a:gd name="connisteX44" fmla="*/ 1624400 w 2540595"/>
              <a:gd name="connsiteY44" fmla="*/ 933450 h 1665605"/>
              <a:gd name="connisteX45" fmla="*/ 1688535 w 2540595"/>
              <a:gd name="connsiteY45" fmla="*/ 933450 h 1665605"/>
              <a:gd name="connisteX46" fmla="*/ 1762830 w 2540595"/>
              <a:gd name="connsiteY46" fmla="*/ 965200 h 1665605"/>
              <a:gd name="connisteX47" fmla="*/ 1837125 w 2540595"/>
              <a:gd name="connsiteY47" fmla="*/ 975995 h 1665605"/>
              <a:gd name="connisteX48" fmla="*/ 1911420 w 2540595"/>
              <a:gd name="connsiteY48" fmla="*/ 997585 h 1665605"/>
              <a:gd name="connisteX49" fmla="*/ 1985080 w 2540595"/>
              <a:gd name="connsiteY49" fmla="*/ 997585 h 1665605"/>
              <a:gd name="connisteX50" fmla="*/ 2049215 w 2540595"/>
              <a:gd name="connsiteY50" fmla="*/ 986790 h 1665605"/>
              <a:gd name="connisteX51" fmla="*/ 2123510 w 2540595"/>
              <a:gd name="connsiteY51" fmla="*/ 923290 h 1665605"/>
              <a:gd name="connisteX52" fmla="*/ 2176215 w 2540595"/>
              <a:gd name="connsiteY52" fmla="*/ 859155 h 1665605"/>
              <a:gd name="connisteX53" fmla="*/ 2229555 w 2540595"/>
              <a:gd name="connsiteY53" fmla="*/ 784860 h 1665605"/>
              <a:gd name="connisteX54" fmla="*/ 2303850 w 2540595"/>
              <a:gd name="connsiteY54" fmla="*/ 763905 h 1665605"/>
              <a:gd name="connisteX55" fmla="*/ 2378145 w 2540595"/>
              <a:gd name="connsiteY55" fmla="*/ 753110 h 1665605"/>
              <a:gd name="connisteX56" fmla="*/ 2452440 w 2540595"/>
              <a:gd name="connsiteY56" fmla="*/ 732155 h 1665605"/>
              <a:gd name="connisteX57" fmla="*/ 2515940 w 2540595"/>
              <a:gd name="connsiteY57" fmla="*/ 657860 h 1665605"/>
              <a:gd name="connisteX58" fmla="*/ 2536895 w 2540595"/>
              <a:gd name="connsiteY58" fmla="*/ 583565 h 1665605"/>
              <a:gd name="connisteX59" fmla="*/ 2462600 w 2540595"/>
              <a:gd name="connsiteY59" fmla="*/ 636905 h 1665605"/>
              <a:gd name="connisteX60" fmla="*/ 2452440 w 2540595"/>
              <a:gd name="connsiteY60" fmla="*/ 710565 h 1665605"/>
              <a:gd name="connisteX61" fmla="*/ 2420055 w 2540595"/>
              <a:gd name="connsiteY61" fmla="*/ 774700 h 1665605"/>
              <a:gd name="connisteX62" fmla="*/ 2388305 w 2540595"/>
              <a:gd name="connsiteY62" fmla="*/ 848995 h 166560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</a:cxnLst>
            <a:rect l="l" t="t" r="r" b="b"/>
            <a:pathLst>
              <a:path w="2540595" h="1665605">
                <a:moveTo>
                  <a:pt x="341066" y="0"/>
                </a:moveTo>
                <a:cubicBezTo>
                  <a:pt x="340431" y="13335"/>
                  <a:pt x="347416" y="46990"/>
                  <a:pt x="330271" y="74295"/>
                </a:cubicBezTo>
                <a:cubicBezTo>
                  <a:pt x="313126" y="101600"/>
                  <a:pt x="282011" y="112395"/>
                  <a:pt x="256611" y="137795"/>
                </a:cubicBezTo>
                <a:cubicBezTo>
                  <a:pt x="231211" y="163195"/>
                  <a:pt x="226766" y="173990"/>
                  <a:pt x="203271" y="201930"/>
                </a:cubicBezTo>
                <a:cubicBezTo>
                  <a:pt x="179776" y="229870"/>
                  <a:pt x="165171" y="246380"/>
                  <a:pt x="139771" y="276225"/>
                </a:cubicBezTo>
                <a:cubicBezTo>
                  <a:pt x="114371" y="306070"/>
                  <a:pt x="95321" y="320675"/>
                  <a:pt x="76271" y="350520"/>
                </a:cubicBezTo>
                <a:cubicBezTo>
                  <a:pt x="57221" y="380365"/>
                  <a:pt x="54681" y="396875"/>
                  <a:pt x="43886" y="424180"/>
                </a:cubicBezTo>
                <a:cubicBezTo>
                  <a:pt x="33091" y="451485"/>
                  <a:pt x="31186" y="460375"/>
                  <a:pt x="22931" y="488315"/>
                </a:cubicBezTo>
                <a:cubicBezTo>
                  <a:pt x="14676" y="516255"/>
                  <a:pt x="6421" y="532765"/>
                  <a:pt x="1976" y="562610"/>
                </a:cubicBezTo>
                <a:cubicBezTo>
                  <a:pt x="-2469" y="592455"/>
                  <a:pt x="1976" y="607060"/>
                  <a:pt x="1976" y="636905"/>
                </a:cubicBezTo>
                <a:cubicBezTo>
                  <a:pt x="1976" y="666750"/>
                  <a:pt x="71" y="683260"/>
                  <a:pt x="1976" y="710565"/>
                </a:cubicBezTo>
                <a:cubicBezTo>
                  <a:pt x="3881" y="737870"/>
                  <a:pt x="3881" y="746760"/>
                  <a:pt x="12136" y="774700"/>
                </a:cubicBezTo>
                <a:cubicBezTo>
                  <a:pt x="20391" y="802640"/>
                  <a:pt x="35631" y="819150"/>
                  <a:pt x="43886" y="848995"/>
                </a:cubicBezTo>
                <a:cubicBezTo>
                  <a:pt x="52141" y="878840"/>
                  <a:pt x="52776" y="893445"/>
                  <a:pt x="54681" y="923290"/>
                </a:cubicBezTo>
                <a:cubicBezTo>
                  <a:pt x="56586" y="953135"/>
                  <a:pt x="52776" y="967740"/>
                  <a:pt x="54681" y="997585"/>
                </a:cubicBezTo>
                <a:cubicBezTo>
                  <a:pt x="56586" y="1027430"/>
                  <a:pt x="59126" y="1043940"/>
                  <a:pt x="65476" y="1071245"/>
                </a:cubicBezTo>
                <a:cubicBezTo>
                  <a:pt x="71826" y="1098550"/>
                  <a:pt x="71826" y="1107440"/>
                  <a:pt x="86431" y="1135380"/>
                </a:cubicBezTo>
                <a:cubicBezTo>
                  <a:pt x="101036" y="1163320"/>
                  <a:pt x="118816" y="1179830"/>
                  <a:pt x="139771" y="1209675"/>
                </a:cubicBezTo>
                <a:cubicBezTo>
                  <a:pt x="160726" y="1239520"/>
                  <a:pt x="168981" y="1258570"/>
                  <a:pt x="192476" y="1283970"/>
                </a:cubicBezTo>
                <a:cubicBezTo>
                  <a:pt x="215971" y="1309370"/>
                  <a:pt x="231211" y="1311275"/>
                  <a:pt x="256611" y="1336675"/>
                </a:cubicBezTo>
                <a:cubicBezTo>
                  <a:pt x="282011" y="1362075"/>
                  <a:pt x="292806" y="1381125"/>
                  <a:pt x="320111" y="1410970"/>
                </a:cubicBezTo>
                <a:cubicBezTo>
                  <a:pt x="347416" y="1440815"/>
                  <a:pt x="364561" y="1461770"/>
                  <a:pt x="394406" y="1485265"/>
                </a:cubicBezTo>
                <a:cubicBezTo>
                  <a:pt x="424251" y="1508760"/>
                  <a:pt x="438856" y="1515110"/>
                  <a:pt x="468701" y="1527810"/>
                </a:cubicBezTo>
                <a:cubicBezTo>
                  <a:pt x="498546" y="1540510"/>
                  <a:pt x="513151" y="1542415"/>
                  <a:pt x="542996" y="1548765"/>
                </a:cubicBezTo>
                <a:cubicBezTo>
                  <a:pt x="572841" y="1555115"/>
                  <a:pt x="589351" y="1557655"/>
                  <a:pt x="616656" y="1559560"/>
                </a:cubicBezTo>
                <a:cubicBezTo>
                  <a:pt x="643961" y="1561465"/>
                  <a:pt x="652851" y="1557655"/>
                  <a:pt x="680791" y="1559560"/>
                </a:cubicBezTo>
                <a:cubicBezTo>
                  <a:pt x="708731" y="1561465"/>
                  <a:pt x="725241" y="1568450"/>
                  <a:pt x="755086" y="1570355"/>
                </a:cubicBezTo>
                <a:cubicBezTo>
                  <a:pt x="784931" y="1572260"/>
                  <a:pt x="799536" y="1570355"/>
                  <a:pt x="829381" y="1570355"/>
                </a:cubicBezTo>
                <a:cubicBezTo>
                  <a:pt x="859226" y="1570355"/>
                  <a:pt x="873831" y="1564005"/>
                  <a:pt x="903676" y="1570355"/>
                </a:cubicBezTo>
                <a:cubicBezTo>
                  <a:pt x="933521" y="1576705"/>
                  <a:pt x="950031" y="1589405"/>
                  <a:pt x="977336" y="1602105"/>
                </a:cubicBezTo>
                <a:cubicBezTo>
                  <a:pt x="1004641" y="1614805"/>
                  <a:pt x="1013531" y="1623060"/>
                  <a:pt x="1041471" y="1633855"/>
                </a:cubicBezTo>
                <a:cubicBezTo>
                  <a:pt x="1069411" y="1644650"/>
                  <a:pt x="1085921" y="1648460"/>
                  <a:pt x="1115766" y="1654810"/>
                </a:cubicBezTo>
                <a:cubicBezTo>
                  <a:pt x="1145611" y="1661160"/>
                  <a:pt x="1160216" y="1665605"/>
                  <a:pt x="1190061" y="1665605"/>
                </a:cubicBezTo>
                <a:cubicBezTo>
                  <a:pt x="1219906" y="1665605"/>
                  <a:pt x="1232606" y="1661160"/>
                  <a:pt x="1264356" y="1654810"/>
                </a:cubicBezTo>
                <a:cubicBezTo>
                  <a:pt x="1296106" y="1648460"/>
                  <a:pt x="1317061" y="1648460"/>
                  <a:pt x="1348811" y="1633855"/>
                </a:cubicBezTo>
                <a:cubicBezTo>
                  <a:pt x="1380561" y="1619250"/>
                  <a:pt x="1393261" y="1604010"/>
                  <a:pt x="1423106" y="1580515"/>
                </a:cubicBezTo>
                <a:cubicBezTo>
                  <a:pt x="1452951" y="1557020"/>
                  <a:pt x="1473906" y="1544320"/>
                  <a:pt x="1497401" y="1517015"/>
                </a:cubicBezTo>
                <a:cubicBezTo>
                  <a:pt x="1520896" y="1489710"/>
                  <a:pt x="1525341" y="1472565"/>
                  <a:pt x="1539946" y="1442720"/>
                </a:cubicBezTo>
                <a:cubicBezTo>
                  <a:pt x="1554551" y="1412875"/>
                  <a:pt x="1558996" y="1398270"/>
                  <a:pt x="1571696" y="1368425"/>
                </a:cubicBezTo>
                <a:cubicBezTo>
                  <a:pt x="1584396" y="1338580"/>
                  <a:pt x="1592651" y="1323975"/>
                  <a:pt x="1603446" y="1294130"/>
                </a:cubicBezTo>
                <a:cubicBezTo>
                  <a:pt x="1614241" y="1264285"/>
                  <a:pt x="1616146" y="1249680"/>
                  <a:pt x="1624401" y="1219835"/>
                </a:cubicBezTo>
                <a:cubicBezTo>
                  <a:pt x="1632656" y="1189990"/>
                  <a:pt x="1637736" y="1175385"/>
                  <a:pt x="1645991" y="1145540"/>
                </a:cubicBezTo>
                <a:cubicBezTo>
                  <a:pt x="1654246" y="1115695"/>
                  <a:pt x="1656151" y="1101090"/>
                  <a:pt x="1666946" y="1071245"/>
                </a:cubicBezTo>
                <a:cubicBezTo>
                  <a:pt x="1677741" y="1041400"/>
                  <a:pt x="1706951" y="1024890"/>
                  <a:pt x="1698696" y="997585"/>
                </a:cubicBezTo>
                <a:cubicBezTo>
                  <a:pt x="1690441" y="970280"/>
                  <a:pt x="1626306" y="946150"/>
                  <a:pt x="1624401" y="933450"/>
                </a:cubicBezTo>
                <a:cubicBezTo>
                  <a:pt x="1622496" y="920750"/>
                  <a:pt x="1660596" y="927100"/>
                  <a:pt x="1688536" y="933450"/>
                </a:cubicBezTo>
                <a:cubicBezTo>
                  <a:pt x="1716476" y="939800"/>
                  <a:pt x="1732986" y="956945"/>
                  <a:pt x="1762831" y="965200"/>
                </a:cubicBezTo>
                <a:cubicBezTo>
                  <a:pt x="1792676" y="973455"/>
                  <a:pt x="1807281" y="969645"/>
                  <a:pt x="1837126" y="975995"/>
                </a:cubicBezTo>
                <a:cubicBezTo>
                  <a:pt x="1866971" y="982345"/>
                  <a:pt x="1881576" y="993140"/>
                  <a:pt x="1911421" y="997585"/>
                </a:cubicBezTo>
                <a:cubicBezTo>
                  <a:pt x="1941266" y="1002030"/>
                  <a:pt x="1957776" y="999490"/>
                  <a:pt x="1985081" y="997585"/>
                </a:cubicBezTo>
                <a:cubicBezTo>
                  <a:pt x="2012386" y="995680"/>
                  <a:pt x="2021276" y="1001395"/>
                  <a:pt x="2049216" y="986790"/>
                </a:cubicBezTo>
                <a:cubicBezTo>
                  <a:pt x="2077156" y="972185"/>
                  <a:pt x="2098111" y="948690"/>
                  <a:pt x="2123511" y="923290"/>
                </a:cubicBezTo>
                <a:cubicBezTo>
                  <a:pt x="2148911" y="897890"/>
                  <a:pt x="2155261" y="887095"/>
                  <a:pt x="2176216" y="859155"/>
                </a:cubicBezTo>
                <a:cubicBezTo>
                  <a:pt x="2197171" y="831215"/>
                  <a:pt x="2204156" y="803910"/>
                  <a:pt x="2229556" y="784860"/>
                </a:cubicBezTo>
                <a:cubicBezTo>
                  <a:pt x="2254956" y="765810"/>
                  <a:pt x="2274006" y="770255"/>
                  <a:pt x="2303851" y="763905"/>
                </a:cubicBezTo>
                <a:cubicBezTo>
                  <a:pt x="2333696" y="757555"/>
                  <a:pt x="2348301" y="759460"/>
                  <a:pt x="2378146" y="753110"/>
                </a:cubicBezTo>
                <a:cubicBezTo>
                  <a:pt x="2407991" y="746760"/>
                  <a:pt x="2425136" y="751205"/>
                  <a:pt x="2452441" y="732155"/>
                </a:cubicBezTo>
                <a:cubicBezTo>
                  <a:pt x="2479746" y="713105"/>
                  <a:pt x="2498796" y="687705"/>
                  <a:pt x="2515941" y="657860"/>
                </a:cubicBezTo>
                <a:cubicBezTo>
                  <a:pt x="2533086" y="628015"/>
                  <a:pt x="2547691" y="588010"/>
                  <a:pt x="2536896" y="583565"/>
                </a:cubicBezTo>
                <a:cubicBezTo>
                  <a:pt x="2526101" y="579120"/>
                  <a:pt x="2479746" y="611505"/>
                  <a:pt x="2462601" y="636905"/>
                </a:cubicBezTo>
                <a:cubicBezTo>
                  <a:pt x="2445456" y="662305"/>
                  <a:pt x="2460696" y="683260"/>
                  <a:pt x="2452441" y="710565"/>
                </a:cubicBezTo>
                <a:cubicBezTo>
                  <a:pt x="2444186" y="737870"/>
                  <a:pt x="2432756" y="746760"/>
                  <a:pt x="2420056" y="774700"/>
                </a:cubicBezTo>
                <a:cubicBezTo>
                  <a:pt x="2407356" y="802640"/>
                  <a:pt x="2394021" y="835660"/>
                  <a:pt x="2388306" y="848995"/>
                </a:cubicBezTo>
              </a:path>
            </a:pathLst>
          </a:custGeom>
          <a:noFill/>
          <a:ln w="47625">
            <a:solidFill>
              <a:srgbClr val="0066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graphicFrame>
        <p:nvGraphicFramePr>
          <p:cNvPr id="41133" name="表格 41132"/>
          <p:cNvGraphicFramePr/>
          <p:nvPr>
            <p:custDataLst>
              <p:tags r:id="rId2"/>
            </p:custDataLst>
          </p:nvPr>
        </p:nvGraphicFramePr>
        <p:xfrm>
          <a:off x="1523365" y="4095750"/>
          <a:ext cx="9050020" cy="2590800"/>
        </p:xfrm>
        <a:graphic>
          <a:graphicData uri="http://schemas.openxmlformats.org/drawingml/2006/table">
            <a:tbl>
              <a:tblPr/>
              <a:tblGrid>
                <a:gridCol w="1988820"/>
                <a:gridCol w="1282700"/>
                <a:gridCol w="1305560"/>
                <a:gridCol w="3158490"/>
                <a:gridCol w="1314450"/>
              </a:tblGrid>
              <a:tr h="518160"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2800" b="1" dirty="0">
                          <a:solidFill>
                            <a:srgbClr val="FF33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时间</a:t>
                      </a:r>
                      <a:endParaRPr lang="zh-CN" altLang="en-US" sz="2800" b="1" dirty="0">
                        <a:solidFill>
                          <a:srgbClr val="FF33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2800" b="1" dirty="0">
                          <a:solidFill>
                            <a:srgbClr val="FF33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人物</a:t>
                      </a:r>
                      <a:endParaRPr lang="zh-CN" altLang="en-US" sz="2800" b="1" dirty="0">
                        <a:solidFill>
                          <a:srgbClr val="FF33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2800" b="1" dirty="0">
                          <a:solidFill>
                            <a:srgbClr val="FF33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国别</a:t>
                      </a:r>
                      <a:endParaRPr lang="zh-CN" altLang="en-US" sz="2800" b="1" dirty="0">
                        <a:solidFill>
                          <a:srgbClr val="FF33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2800" b="1" dirty="0">
                          <a:solidFill>
                            <a:srgbClr val="FF33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航线</a:t>
                      </a:r>
                      <a:endParaRPr lang="zh-CN" altLang="en-US" sz="2800" b="1" dirty="0">
                        <a:solidFill>
                          <a:srgbClr val="FF33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2800" b="1" dirty="0">
                          <a:solidFill>
                            <a:srgbClr val="FF33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支持者</a:t>
                      </a:r>
                      <a:endParaRPr lang="zh-CN" altLang="en-US" sz="2800" b="1" dirty="0">
                        <a:solidFill>
                          <a:srgbClr val="FF33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18160">
                <a:tc>
                  <a:txBody>
                    <a:bodyPr/>
                    <a:p>
                      <a:pPr marL="0" lvl="0" indent="0" algn="ctr" fontAlgn="ctr">
                        <a:buNone/>
                      </a:pPr>
                      <a:r>
                        <a:rPr lang="en-US" altLang="zh-CN" sz="2800" b="1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1487--1488</a:t>
                      </a:r>
                      <a:endParaRPr lang="en-US" altLang="zh-CN" sz="2800" b="1"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</a:txBody>
                  <a:tcPr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2800" b="1" dirty="0">
                          <a:noFill/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迪亚士</a:t>
                      </a:r>
                      <a:endParaRPr lang="zh-CN" altLang="en-US" sz="2800" b="1" dirty="0">
                        <a:noFill/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2800" b="1" dirty="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葡萄牙</a:t>
                      </a:r>
                      <a:endParaRPr lang="zh-CN" altLang="en-US" sz="2800" b="1" dirty="0"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sz="2800" b="1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2800" b="1" dirty="0">
                          <a:latin typeface="黑体" panose="02010609060101010101" charset="-122"/>
                          <a:ea typeface="黑体" panose="02010609060101010101" charset="-122"/>
                        </a:rPr>
                        <a:t>葡王室</a:t>
                      </a:r>
                      <a:endParaRPr lang="zh-CN" altLang="en-US" sz="2800" b="1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18160">
                <a:tc>
                  <a:txBody>
                    <a:bodyPr/>
                    <a:p>
                      <a:pPr marL="0" lvl="0" indent="0" algn="ctr" fontAlgn="ctr">
                        <a:buNone/>
                      </a:pPr>
                      <a:r>
                        <a:rPr lang="en-US" altLang="zh-CN" sz="2800" b="1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1492</a:t>
                      </a:r>
                      <a:endParaRPr lang="en-US" altLang="zh-CN" sz="2800" b="1"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</a:txBody>
                  <a:tcPr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2800" b="1" dirty="0">
                          <a:noFill/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哥伦布</a:t>
                      </a:r>
                      <a:endParaRPr lang="zh-CN" altLang="en-US" sz="2800" b="1" dirty="0">
                        <a:noFill/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2800" b="1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意大利</a:t>
                      </a:r>
                      <a:endParaRPr lang="zh-CN" altLang="en-US" sz="2800" b="1" dirty="0"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sz="2800" b="1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2800" b="1" dirty="0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西王室</a:t>
                      </a:r>
                      <a:endParaRPr lang="zh-CN" altLang="en-US" sz="2800" b="1" dirty="0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18160">
                <a:tc>
                  <a:txBody>
                    <a:bodyPr/>
                    <a:p>
                      <a:pPr marL="0" lvl="0" indent="0" algn="ctr" fontAlgn="ctr">
                        <a:buNone/>
                      </a:pPr>
                      <a:r>
                        <a:rPr lang="en-US" altLang="zh-CN" sz="2800" b="1">
                          <a:latin typeface="黑体" panose="02010609060101010101" charset="-122"/>
                          <a:ea typeface="黑体" panose="02010609060101010101" charset="-122"/>
                        </a:rPr>
                        <a:t>1497--1498</a:t>
                      </a:r>
                      <a:endParaRPr lang="en-US" altLang="zh-CN" sz="28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2800" b="1" dirty="0">
                          <a:noFill/>
                          <a:latin typeface="黑体" panose="02010609060101010101" charset="-122"/>
                          <a:ea typeface="黑体" panose="02010609060101010101" charset="-122"/>
                        </a:rPr>
                        <a:t>达伽马</a:t>
                      </a:r>
                      <a:endParaRPr lang="zh-CN" altLang="en-US" sz="2800" b="1" dirty="0">
                        <a:noFill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2800" b="1" dirty="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葡萄牙</a:t>
                      </a:r>
                      <a:endParaRPr lang="zh-CN" altLang="en-US" sz="2800" b="1" dirty="0"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sz="2800" b="1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2800" b="1" dirty="0">
                          <a:latin typeface="黑体" panose="02010609060101010101" charset="-122"/>
                          <a:ea typeface="黑体" panose="02010609060101010101" charset="-122"/>
                        </a:rPr>
                        <a:t>葡王室</a:t>
                      </a:r>
                      <a:endParaRPr lang="zh-CN" altLang="en-US" sz="2800" b="1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18160">
                <a:tc>
                  <a:txBody>
                    <a:bodyPr/>
                    <a:p>
                      <a:pPr marL="0" lvl="0" indent="0" algn="ctr" fontAlgn="ctr">
                        <a:buNone/>
                      </a:pPr>
                      <a:r>
                        <a:rPr lang="en-US" altLang="zh-CN" sz="2800" b="1">
                          <a:latin typeface="黑体" panose="02010609060101010101" charset="-122"/>
                          <a:ea typeface="黑体" panose="02010609060101010101" charset="-122"/>
                        </a:rPr>
                        <a:t>1519--1522</a:t>
                      </a:r>
                      <a:endParaRPr lang="en-US" altLang="zh-CN" sz="28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2800" b="1" dirty="0">
                          <a:noFill/>
                          <a:latin typeface="黑体" panose="02010609060101010101" charset="-122"/>
                          <a:ea typeface="黑体" panose="02010609060101010101" charset="-122"/>
                        </a:rPr>
                        <a:t>麦哲伦</a:t>
                      </a:r>
                      <a:endParaRPr lang="zh-CN" altLang="en-US" sz="2800" b="1" dirty="0">
                        <a:noFill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2800" b="1" dirty="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葡萄牙</a:t>
                      </a:r>
                      <a:endParaRPr lang="zh-CN" altLang="en-US" sz="2800" b="1" dirty="0"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sz="2800" b="1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2800" b="1" dirty="0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西王室</a:t>
                      </a:r>
                      <a:endParaRPr lang="zh-CN" altLang="en-US" sz="2800" b="1" dirty="0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322" name="文本框 14"/>
          <p:cNvSpPr txBox="1"/>
          <p:nvPr/>
        </p:nvSpPr>
        <p:spPr>
          <a:xfrm>
            <a:off x="6955790" y="4587558"/>
            <a:ext cx="125539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20000"/>
              </a:spcBef>
            </a:pPr>
            <a:r>
              <a:rPr lang="zh-CN" altLang="en-US" sz="2800" b="1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rPr>
              <a:t>好望角</a:t>
            </a:r>
            <a:endParaRPr lang="zh-CN" altLang="en-US" sz="2800" b="1" dirty="0">
              <a:solidFill>
                <a:srgbClr val="0000FF"/>
              </a:solidFill>
              <a:latin typeface="黑体" panose="02010609060101010101" charset="-122"/>
              <a:ea typeface="黑体" panose="02010609060101010101" charset="-122"/>
              <a:sym typeface="宋体" panose="02010600030101010101" pitchFamily="2" charset="-122"/>
            </a:endParaRPr>
          </a:p>
        </p:txBody>
      </p:sp>
      <p:sp>
        <p:nvSpPr>
          <p:cNvPr id="10323" name="文本框 15"/>
          <p:cNvSpPr txBox="1"/>
          <p:nvPr/>
        </p:nvSpPr>
        <p:spPr>
          <a:xfrm>
            <a:off x="6723698" y="5080635"/>
            <a:ext cx="197040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8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rPr>
              <a:t>向西：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rPr>
              <a:t>美洲</a:t>
            </a:r>
            <a:endParaRPr lang="zh-CN" altLang="en-US" sz="2800" b="1" dirty="0">
              <a:solidFill>
                <a:srgbClr val="0000FF"/>
              </a:solidFill>
              <a:latin typeface="黑体" panose="02010609060101010101" charset="-122"/>
              <a:ea typeface="黑体" panose="02010609060101010101" charset="-122"/>
              <a:sym typeface="宋体" panose="02010600030101010101" pitchFamily="2" charset="-122"/>
            </a:endParaRPr>
          </a:p>
        </p:txBody>
      </p:sp>
      <p:sp>
        <p:nvSpPr>
          <p:cNvPr id="10324" name="文本框 16"/>
          <p:cNvSpPr txBox="1"/>
          <p:nvPr/>
        </p:nvSpPr>
        <p:spPr>
          <a:xfrm>
            <a:off x="6169025" y="5602288"/>
            <a:ext cx="26892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800" b="1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rPr>
              <a:t>   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rPr>
              <a:t>好望角</a:t>
            </a:r>
            <a:r>
              <a:rPr lang="en-US" altLang="zh-CN" sz="2800" b="1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rPr>
              <a:t>-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rPr>
              <a:t>印度</a:t>
            </a:r>
            <a:endParaRPr lang="zh-CN" altLang="en-US" sz="2800" b="1" dirty="0">
              <a:solidFill>
                <a:srgbClr val="0000FF"/>
              </a:solidFill>
              <a:latin typeface="黑体" panose="02010609060101010101" charset="-122"/>
              <a:ea typeface="黑体" panose="02010609060101010101" charset="-122"/>
              <a:sym typeface="宋体" panose="02010600030101010101" pitchFamily="2" charset="-122"/>
            </a:endParaRPr>
          </a:p>
        </p:txBody>
      </p:sp>
      <p:sp>
        <p:nvSpPr>
          <p:cNvPr id="10325" name="文本框 17"/>
          <p:cNvSpPr txBox="1"/>
          <p:nvPr/>
        </p:nvSpPr>
        <p:spPr>
          <a:xfrm>
            <a:off x="6365558" y="6132513"/>
            <a:ext cx="268541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8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rPr>
              <a:t>向西：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rPr>
              <a:t>环球航行</a:t>
            </a:r>
            <a:endParaRPr lang="zh-CN" altLang="en-US" sz="2800" b="1" dirty="0">
              <a:solidFill>
                <a:srgbClr val="0000FF"/>
              </a:solidFill>
              <a:latin typeface="黑体" panose="02010609060101010101" charset="-122"/>
              <a:ea typeface="黑体" panose="02010609060101010101" charset="-122"/>
              <a:sym typeface="宋体" panose="02010600030101010101" pitchFamily="2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4658995" y="224790"/>
            <a:ext cx="1706880" cy="3790950"/>
            <a:chOff x="7337" y="802"/>
            <a:chExt cx="2688" cy="5970"/>
          </a:xfrm>
        </p:grpSpPr>
        <p:sp>
          <p:nvSpPr>
            <p:cNvPr id="24" name="任意多边形 23"/>
            <p:cNvSpPr/>
            <p:nvPr/>
          </p:nvSpPr>
          <p:spPr>
            <a:xfrm>
              <a:off x="7830" y="802"/>
              <a:ext cx="540" cy="5970"/>
            </a:xfrm>
            <a:custGeom>
              <a:avLst/>
              <a:gdLst>
                <a:gd name="connisteX0" fmla="*/ 485782 w 485782"/>
                <a:gd name="connsiteY0" fmla="*/ 0 h 3790950"/>
                <a:gd name="connisteX1" fmla="*/ 7 w 485782"/>
                <a:gd name="connsiteY1" fmla="*/ 1600200 h 3790950"/>
                <a:gd name="connisteX2" fmla="*/ 476257 w 485782"/>
                <a:gd name="connsiteY2" fmla="*/ 3790950 h 3790950"/>
                <a:gd name="connisteX3" fmla="*/ 581032 w 485782"/>
                <a:gd name="connsiteY3" fmla="*/ 3819525 h 37909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485782" h="3790950">
                  <a:moveTo>
                    <a:pt x="485782" y="0"/>
                  </a:moveTo>
                  <a:cubicBezTo>
                    <a:pt x="379102" y="276225"/>
                    <a:pt x="1912" y="842010"/>
                    <a:pt x="7" y="1600200"/>
                  </a:cubicBezTo>
                  <a:cubicBezTo>
                    <a:pt x="-1898" y="2358390"/>
                    <a:pt x="360052" y="3347085"/>
                    <a:pt x="476257" y="3790950"/>
                  </a:cubicBezTo>
                </a:path>
              </a:pathLst>
            </a:custGeom>
            <a:noFill/>
            <a:ln w="41275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7337" y="5387"/>
              <a:ext cx="2688" cy="725"/>
            </a:xfrm>
            <a:prstGeom prst="rect">
              <a:avLst/>
            </a:prstGeom>
            <a:solidFill>
              <a:schemeClr val="bg1">
                <a:lumMod val="95000"/>
                <a:alpha val="65000"/>
              </a:schemeClr>
            </a:solidFill>
          </p:spPr>
          <p:txBody>
            <a:bodyPr wrap="none" rtlCol="0">
              <a:spAutoFit/>
            </a:bodyPr>
            <a:p>
              <a:pPr algn="l"/>
              <a:r>
                <a:rPr kumimoji="1" lang="zh-CN" altLang="en-US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教皇子午线</a:t>
              </a:r>
              <a:endParaRPr kumimoji="1"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670050" y="1253490"/>
            <a:ext cx="8806180" cy="2089150"/>
            <a:chOff x="2630" y="2422"/>
            <a:chExt cx="13868" cy="3290"/>
          </a:xfrm>
        </p:grpSpPr>
        <p:sp>
          <p:nvSpPr>
            <p:cNvPr id="200729" name="文本框 200728"/>
            <p:cNvSpPr txBox="1"/>
            <p:nvPr/>
          </p:nvSpPr>
          <p:spPr>
            <a:xfrm>
              <a:off x="7105" y="4605"/>
              <a:ext cx="3480" cy="628"/>
            </a:xfrm>
            <a:prstGeom prst="rect">
              <a:avLst/>
            </a:prstGeom>
            <a:noFill/>
            <a:ln w="57150">
              <a:noFill/>
            </a:ln>
            <a:effectLst>
              <a:outerShdw dist="35921" dir="2699999" algn="ctr" rotWithShape="0">
                <a:srgbClr val="C0C0C0"/>
              </a:outerShdw>
            </a:effectLst>
          </p:spPr>
          <p:txBody>
            <a:bodyPr anchor="t">
              <a:spAutoFit/>
            </a:bodyPr>
            <a:p>
              <a:pPr algn="ctr">
                <a:spcBef>
                  <a:spcPct val="50000"/>
                </a:spcBef>
                <a:buClrTx/>
              </a:pPr>
              <a:r>
                <a:rPr lang="en-US" altLang="zh-CN" sz="2000" b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1519-1522</a:t>
              </a:r>
              <a:r>
                <a:rPr lang="zh-CN" alt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年</a:t>
              </a:r>
              <a:endPara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2630" y="2422"/>
              <a:ext cx="13868" cy="3290"/>
              <a:chOff x="2630" y="2422"/>
              <a:chExt cx="13868" cy="3290"/>
            </a:xfrm>
          </p:grpSpPr>
          <p:sp>
            <p:nvSpPr>
              <p:cNvPr id="20" name="任意多边形 19"/>
              <p:cNvSpPr/>
              <p:nvPr/>
            </p:nvSpPr>
            <p:spPr>
              <a:xfrm>
                <a:off x="8760" y="2578"/>
                <a:ext cx="7738" cy="2428"/>
              </a:xfrm>
              <a:custGeom>
                <a:avLst/>
                <a:gdLst>
                  <a:gd name="connisteX0" fmla="*/ 4913065 w 4913065"/>
                  <a:gd name="connsiteY0" fmla="*/ 1273175 h 1541427"/>
                  <a:gd name="connisteX1" fmla="*/ 4892110 w 4913065"/>
                  <a:gd name="connsiteY1" fmla="*/ 1188085 h 1541427"/>
                  <a:gd name="connisteX2" fmla="*/ 4860360 w 4913065"/>
                  <a:gd name="connsiteY2" fmla="*/ 1113790 h 1541427"/>
                  <a:gd name="connisteX3" fmla="*/ 4807020 w 4913065"/>
                  <a:gd name="connsiteY3" fmla="*/ 1039495 h 1541427"/>
                  <a:gd name="connisteX4" fmla="*/ 4743520 w 4913065"/>
                  <a:gd name="connsiteY4" fmla="*/ 965200 h 1541427"/>
                  <a:gd name="connisteX5" fmla="*/ 4669225 w 4913065"/>
                  <a:gd name="connsiteY5" fmla="*/ 891540 h 1541427"/>
                  <a:gd name="connisteX6" fmla="*/ 4594930 w 4913065"/>
                  <a:gd name="connsiteY6" fmla="*/ 848995 h 1541427"/>
                  <a:gd name="connisteX7" fmla="*/ 4520635 w 4913065"/>
                  <a:gd name="connsiteY7" fmla="*/ 806450 h 1541427"/>
                  <a:gd name="connisteX8" fmla="*/ 4446340 w 4913065"/>
                  <a:gd name="connsiteY8" fmla="*/ 774700 h 1541427"/>
                  <a:gd name="connisteX9" fmla="*/ 4372045 w 4913065"/>
                  <a:gd name="connsiteY9" fmla="*/ 742950 h 1541427"/>
                  <a:gd name="connisteX10" fmla="*/ 4297750 w 4913065"/>
                  <a:gd name="connsiteY10" fmla="*/ 721360 h 1541427"/>
                  <a:gd name="connisteX11" fmla="*/ 4223455 w 4913065"/>
                  <a:gd name="connsiteY11" fmla="*/ 711200 h 1541427"/>
                  <a:gd name="connisteX12" fmla="*/ 4149160 w 4913065"/>
                  <a:gd name="connsiteY12" fmla="*/ 689610 h 1541427"/>
                  <a:gd name="connisteX13" fmla="*/ 4074865 w 4913065"/>
                  <a:gd name="connsiteY13" fmla="*/ 678815 h 1541427"/>
                  <a:gd name="connisteX14" fmla="*/ 4000570 w 4913065"/>
                  <a:gd name="connsiteY14" fmla="*/ 657860 h 1541427"/>
                  <a:gd name="connisteX15" fmla="*/ 3926275 w 4913065"/>
                  <a:gd name="connsiteY15" fmla="*/ 636905 h 1541427"/>
                  <a:gd name="connisteX16" fmla="*/ 3852615 w 4913065"/>
                  <a:gd name="connsiteY16" fmla="*/ 604520 h 1541427"/>
                  <a:gd name="connisteX17" fmla="*/ 3788480 w 4913065"/>
                  <a:gd name="connsiteY17" fmla="*/ 594360 h 1541427"/>
                  <a:gd name="connisteX18" fmla="*/ 3714185 w 4913065"/>
                  <a:gd name="connsiteY18" fmla="*/ 583565 h 1541427"/>
                  <a:gd name="connisteX19" fmla="*/ 3639890 w 4913065"/>
                  <a:gd name="connsiteY19" fmla="*/ 615315 h 1541427"/>
                  <a:gd name="connisteX20" fmla="*/ 3597980 w 4913065"/>
                  <a:gd name="connsiteY20" fmla="*/ 689610 h 1541427"/>
                  <a:gd name="connisteX21" fmla="*/ 3587185 w 4913065"/>
                  <a:gd name="connsiteY21" fmla="*/ 763905 h 1541427"/>
                  <a:gd name="connisteX22" fmla="*/ 3587185 w 4913065"/>
                  <a:gd name="connsiteY22" fmla="*/ 838200 h 1541427"/>
                  <a:gd name="connisteX23" fmla="*/ 3618935 w 4913065"/>
                  <a:gd name="connsiteY23" fmla="*/ 912495 h 1541427"/>
                  <a:gd name="connisteX24" fmla="*/ 3629730 w 4913065"/>
                  <a:gd name="connsiteY24" fmla="*/ 986790 h 1541427"/>
                  <a:gd name="connisteX25" fmla="*/ 3555435 w 4913065"/>
                  <a:gd name="connsiteY25" fmla="*/ 1039495 h 1541427"/>
                  <a:gd name="connisteX26" fmla="*/ 3481140 w 4913065"/>
                  <a:gd name="connsiteY26" fmla="*/ 1061085 h 1541427"/>
                  <a:gd name="connisteX27" fmla="*/ 3406845 w 4913065"/>
                  <a:gd name="connsiteY27" fmla="*/ 1061085 h 1541427"/>
                  <a:gd name="connisteX28" fmla="*/ 3332550 w 4913065"/>
                  <a:gd name="connsiteY28" fmla="*/ 1071880 h 1541427"/>
                  <a:gd name="connisteX29" fmla="*/ 3258255 w 4913065"/>
                  <a:gd name="connsiteY29" fmla="*/ 1103630 h 1541427"/>
                  <a:gd name="connisteX30" fmla="*/ 3173165 w 4913065"/>
                  <a:gd name="connsiteY30" fmla="*/ 1135380 h 1541427"/>
                  <a:gd name="connisteX31" fmla="*/ 3098870 w 4913065"/>
                  <a:gd name="connsiteY31" fmla="*/ 1156335 h 1541427"/>
                  <a:gd name="connisteX32" fmla="*/ 3025210 w 4913065"/>
                  <a:gd name="connsiteY32" fmla="*/ 1198880 h 1541427"/>
                  <a:gd name="connisteX33" fmla="*/ 2961075 w 4913065"/>
                  <a:gd name="connsiteY33" fmla="*/ 1219835 h 1541427"/>
                  <a:gd name="connisteX34" fmla="*/ 2886780 w 4913065"/>
                  <a:gd name="connsiteY34" fmla="*/ 1252220 h 1541427"/>
                  <a:gd name="connisteX35" fmla="*/ 2812485 w 4913065"/>
                  <a:gd name="connsiteY35" fmla="*/ 1283970 h 1541427"/>
                  <a:gd name="connisteX36" fmla="*/ 2738190 w 4913065"/>
                  <a:gd name="connsiteY36" fmla="*/ 1315720 h 1541427"/>
                  <a:gd name="connisteX37" fmla="*/ 2664530 w 4913065"/>
                  <a:gd name="connsiteY37" fmla="*/ 1336675 h 1541427"/>
                  <a:gd name="connisteX38" fmla="*/ 2600395 w 4913065"/>
                  <a:gd name="connsiteY38" fmla="*/ 1336675 h 1541427"/>
                  <a:gd name="connisteX39" fmla="*/ 2494350 w 4913065"/>
                  <a:gd name="connsiteY39" fmla="*/ 1358265 h 1541427"/>
                  <a:gd name="connisteX40" fmla="*/ 2409895 w 4913065"/>
                  <a:gd name="connsiteY40" fmla="*/ 1358265 h 1541427"/>
                  <a:gd name="connisteX41" fmla="*/ 2345760 w 4913065"/>
                  <a:gd name="connsiteY41" fmla="*/ 1368425 h 1541427"/>
                  <a:gd name="connisteX42" fmla="*/ 2261305 w 4913065"/>
                  <a:gd name="connsiteY42" fmla="*/ 1379220 h 1541427"/>
                  <a:gd name="connisteX43" fmla="*/ 2187010 w 4913065"/>
                  <a:gd name="connsiteY43" fmla="*/ 1390015 h 1541427"/>
                  <a:gd name="connisteX44" fmla="*/ 2112715 w 4913065"/>
                  <a:gd name="connsiteY44" fmla="*/ 1400175 h 1541427"/>
                  <a:gd name="connisteX45" fmla="*/ 2038420 w 4913065"/>
                  <a:gd name="connsiteY45" fmla="*/ 1410970 h 1541427"/>
                  <a:gd name="connisteX46" fmla="*/ 1964125 w 4913065"/>
                  <a:gd name="connsiteY46" fmla="*/ 1410970 h 1541427"/>
                  <a:gd name="connisteX47" fmla="*/ 1889830 w 4913065"/>
                  <a:gd name="connsiteY47" fmla="*/ 1410970 h 1541427"/>
                  <a:gd name="connisteX48" fmla="*/ 1815535 w 4913065"/>
                  <a:gd name="connsiteY48" fmla="*/ 1421765 h 1541427"/>
                  <a:gd name="connisteX49" fmla="*/ 1741240 w 4913065"/>
                  <a:gd name="connsiteY49" fmla="*/ 1432560 h 1541427"/>
                  <a:gd name="connisteX50" fmla="*/ 1666945 w 4913065"/>
                  <a:gd name="connsiteY50" fmla="*/ 1464310 h 1541427"/>
                  <a:gd name="connisteX51" fmla="*/ 1592650 w 4913065"/>
                  <a:gd name="connsiteY51" fmla="*/ 1485265 h 1541427"/>
                  <a:gd name="connisteX52" fmla="*/ 1518355 w 4913065"/>
                  <a:gd name="connsiteY52" fmla="*/ 1506220 h 1541427"/>
                  <a:gd name="connisteX53" fmla="*/ 1444060 w 4913065"/>
                  <a:gd name="connsiteY53" fmla="*/ 1527810 h 1541427"/>
                  <a:gd name="connisteX54" fmla="*/ 1370400 w 4913065"/>
                  <a:gd name="connsiteY54" fmla="*/ 1527810 h 1541427"/>
                  <a:gd name="connisteX55" fmla="*/ 1306265 w 4913065"/>
                  <a:gd name="connsiteY55" fmla="*/ 1538605 h 1541427"/>
                  <a:gd name="connisteX56" fmla="*/ 1231970 w 4913065"/>
                  <a:gd name="connsiteY56" fmla="*/ 1538605 h 1541427"/>
                  <a:gd name="connisteX57" fmla="*/ 1157675 w 4913065"/>
                  <a:gd name="connsiteY57" fmla="*/ 1538605 h 1541427"/>
                  <a:gd name="connisteX58" fmla="*/ 1073220 w 4913065"/>
                  <a:gd name="connsiteY58" fmla="*/ 1538605 h 1541427"/>
                  <a:gd name="connisteX59" fmla="*/ 998925 w 4913065"/>
                  <a:gd name="connsiteY59" fmla="*/ 1506220 h 1541427"/>
                  <a:gd name="connisteX60" fmla="*/ 924630 w 4913065"/>
                  <a:gd name="connsiteY60" fmla="*/ 1432560 h 1541427"/>
                  <a:gd name="connisteX61" fmla="*/ 850335 w 4913065"/>
                  <a:gd name="connsiteY61" fmla="*/ 1368425 h 1541427"/>
                  <a:gd name="connisteX62" fmla="*/ 776040 w 4913065"/>
                  <a:gd name="connsiteY62" fmla="*/ 1325880 h 1541427"/>
                  <a:gd name="connisteX63" fmla="*/ 701745 w 4913065"/>
                  <a:gd name="connsiteY63" fmla="*/ 1273175 h 1541427"/>
                  <a:gd name="connisteX64" fmla="*/ 627450 w 4913065"/>
                  <a:gd name="connsiteY64" fmla="*/ 1230630 h 1541427"/>
                  <a:gd name="connisteX65" fmla="*/ 553155 w 4913065"/>
                  <a:gd name="connsiteY65" fmla="*/ 1177925 h 1541427"/>
                  <a:gd name="connisteX66" fmla="*/ 500450 w 4913065"/>
                  <a:gd name="connsiteY66" fmla="*/ 1113790 h 1541427"/>
                  <a:gd name="connisteX67" fmla="*/ 436315 w 4913065"/>
                  <a:gd name="connsiteY67" fmla="*/ 1061085 h 1541427"/>
                  <a:gd name="connisteX68" fmla="*/ 394405 w 4913065"/>
                  <a:gd name="connsiteY68" fmla="*/ 986790 h 1541427"/>
                  <a:gd name="connisteX69" fmla="*/ 320110 w 4913065"/>
                  <a:gd name="connsiteY69" fmla="*/ 923290 h 1541427"/>
                  <a:gd name="connisteX70" fmla="*/ 266770 w 4913065"/>
                  <a:gd name="connsiteY70" fmla="*/ 859155 h 1541427"/>
                  <a:gd name="connisteX71" fmla="*/ 192475 w 4913065"/>
                  <a:gd name="connsiteY71" fmla="*/ 795655 h 1541427"/>
                  <a:gd name="connisteX72" fmla="*/ 118180 w 4913065"/>
                  <a:gd name="connsiteY72" fmla="*/ 732155 h 1541427"/>
                  <a:gd name="connisteX73" fmla="*/ 43885 w 4913065"/>
                  <a:gd name="connsiteY73" fmla="*/ 668655 h 1541427"/>
                  <a:gd name="connisteX74" fmla="*/ 33725 w 4913065"/>
                  <a:gd name="connsiteY74" fmla="*/ 604520 h 1541427"/>
                  <a:gd name="connisteX75" fmla="*/ 12135 w 4913065"/>
                  <a:gd name="connsiteY75" fmla="*/ 530860 h 1541427"/>
                  <a:gd name="connisteX76" fmla="*/ 1975 w 4913065"/>
                  <a:gd name="connsiteY76" fmla="*/ 466725 h 1541427"/>
                  <a:gd name="connisteX77" fmla="*/ 1975 w 4913065"/>
                  <a:gd name="connsiteY77" fmla="*/ 392430 h 1541427"/>
                  <a:gd name="connisteX78" fmla="*/ 1975 w 4913065"/>
                  <a:gd name="connsiteY78" fmla="*/ 318135 h 1541427"/>
                  <a:gd name="connisteX79" fmla="*/ 1975 w 4913065"/>
                  <a:gd name="connsiteY79" fmla="*/ 244475 h 1541427"/>
                  <a:gd name="connisteX80" fmla="*/ 1975 w 4913065"/>
                  <a:gd name="connsiteY80" fmla="*/ 180340 h 1541427"/>
                  <a:gd name="connisteX81" fmla="*/ 22930 w 4913065"/>
                  <a:gd name="connsiteY81" fmla="*/ 106045 h 1541427"/>
                  <a:gd name="connisteX82" fmla="*/ 86430 w 4913065"/>
                  <a:gd name="connsiteY82" fmla="*/ 31750 h 1541427"/>
                  <a:gd name="connisteX83" fmla="*/ 160725 w 4913065"/>
                  <a:gd name="connsiteY83" fmla="*/ 0 h 1541427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  <a:cxn ang="0">
                    <a:pos x="connisteX16" y="connsiteY16"/>
                  </a:cxn>
                  <a:cxn ang="0">
                    <a:pos x="connisteX17" y="connsiteY17"/>
                  </a:cxn>
                  <a:cxn ang="0">
                    <a:pos x="connisteX18" y="connsiteY18"/>
                  </a:cxn>
                  <a:cxn ang="0">
                    <a:pos x="connisteX19" y="connsiteY19"/>
                  </a:cxn>
                  <a:cxn ang="0">
                    <a:pos x="connisteX20" y="connsiteY20"/>
                  </a:cxn>
                  <a:cxn ang="0">
                    <a:pos x="connisteX21" y="connsiteY21"/>
                  </a:cxn>
                  <a:cxn ang="0">
                    <a:pos x="connisteX22" y="connsiteY22"/>
                  </a:cxn>
                  <a:cxn ang="0">
                    <a:pos x="connisteX23" y="connsiteY23"/>
                  </a:cxn>
                  <a:cxn ang="0">
                    <a:pos x="connisteX24" y="connsiteY24"/>
                  </a:cxn>
                  <a:cxn ang="0">
                    <a:pos x="connisteX25" y="connsiteY25"/>
                  </a:cxn>
                  <a:cxn ang="0">
                    <a:pos x="connisteX26" y="connsiteY26"/>
                  </a:cxn>
                  <a:cxn ang="0">
                    <a:pos x="connisteX27" y="connsiteY27"/>
                  </a:cxn>
                  <a:cxn ang="0">
                    <a:pos x="connisteX28" y="connsiteY28"/>
                  </a:cxn>
                  <a:cxn ang="0">
                    <a:pos x="connisteX29" y="connsiteY29"/>
                  </a:cxn>
                  <a:cxn ang="0">
                    <a:pos x="connisteX30" y="connsiteY30"/>
                  </a:cxn>
                  <a:cxn ang="0">
                    <a:pos x="connisteX31" y="connsiteY31"/>
                  </a:cxn>
                  <a:cxn ang="0">
                    <a:pos x="connisteX32" y="connsiteY32"/>
                  </a:cxn>
                  <a:cxn ang="0">
                    <a:pos x="connisteX33" y="connsiteY33"/>
                  </a:cxn>
                  <a:cxn ang="0">
                    <a:pos x="connisteX34" y="connsiteY34"/>
                  </a:cxn>
                  <a:cxn ang="0">
                    <a:pos x="connisteX35" y="connsiteY35"/>
                  </a:cxn>
                  <a:cxn ang="0">
                    <a:pos x="connisteX36" y="connsiteY36"/>
                  </a:cxn>
                  <a:cxn ang="0">
                    <a:pos x="connisteX37" y="connsiteY37"/>
                  </a:cxn>
                  <a:cxn ang="0">
                    <a:pos x="connisteX38" y="connsiteY38"/>
                  </a:cxn>
                  <a:cxn ang="0">
                    <a:pos x="connisteX39" y="connsiteY39"/>
                  </a:cxn>
                  <a:cxn ang="0">
                    <a:pos x="connisteX40" y="connsiteY40"/>
                  </a:cxn>
                  <a:cxn ang="0">
                    <a:pos x="connisteX41" y="connsiteY41"/>
                  </a:cxn>
                  <a:cxn ang="0">
                    <a:pos x="connisteX42" y="connsiteY42"/>
                  </a:cxn>
                  <a:cxn ang="0">
                    <a:pos x="connisteX43" y="connsiteY43"/>
                  </a:cxn>
                  <a:cxn ang="0">
                    <a:pos x="connisteX44" y="connsiteY44"/>
                  </a:cxn>
                  <a:cxn ang="0">
                    <a:pos x="connisteX45" y="connsiteY45"/>
                  </a:cxn>
                  <a:cxn ang="0">
                    <a:pos x="connisteX46" y="connsiteY46"/>
                  </a:cxn>
                  <a:cxn ang="0">
                    <a:pos x="connisteX47" y="connsiteY47"/>
                  </a:cxn>
                  <a:cxn ang="0">
                    <a:pos x="connisteX48" y="connsiteY48"/>
                  </a:cxn>
                  <a:cxn ang="0">
                    <a:pos x="connisteX49" y="connsiteY49"/>
                  </a:cxn>
                  <a:cxn ang="0">
                    <a:pos x="connisteX50" y="connsiteY50"/>
                  </a:cxn>
                  <a:cxn ang="0">
                    <a:pos x="connisteX51" y="connsiteY51"/>
                  </a:cxn>
                  <a:cxn ang="0">
                    <a:pos x="connisteX52" y="connsiteY52"/>
                  </a:cxn>
                  <a:cxn ang="0">
                    <a:pos x="connisteX53" y="connsiteY53"/>
                  </a:cxn>
                  <a:cxn ang="0">
                    <a:pos x="connisteX54" y="connsiteY54"/>
                  </a:cxn>
                  <a:cxn ang="0">
                    <a:pos x="connisteX55" y="connsiteY55"/>
                  </a:cxn>
                  <a:cxn ang="0">
                    <a:pos x="connisteX56" y="connsiteY56"/>
                  </a:cxn>
                  <a:cxn ang="0">
                    <a:pos x="connisteX57" y="connsiteY57"/>
                  </a:cxn>
                  <a:cxn ang="0">
                    <a:pos x="connisteX58" y="connsiteY58"/>
                  </a:cxn>
                  <a:cxn ang="0">
                    <a:pos x="connisteX59" y="connsiteY59"/>
                  </a:cxn>
                  <a:cxn ang="0">
                    <a:pos x="connisteX60" y="connsiteY60"/>
                  </a:cxn>
                  <a:cxn ang="0">
                    <a:pos x="connisteX61" y="connsiteY61"/>
                  </a:cxn>
                  <a:cxn ang="0">
                    <a:pos x="connisteX62" y="connsiteY62"/>
                  </a:cxn>
                  <a:cxn ang="0">
                    <a:pos x="connisteX63" y="connsiteY63"/>
                  </a:cxn>
                  <a:cxn ang="0">
                    <a:pos x="connisteX64" y="connsiteY64"/>
                  </a:cxn>
                  <a:cxn ang="0">
                    <a:pos x="connisteX65" y="connsiteY65"/>
                  </a:cxn>
                  <a:cxn ang="0">
                    <a:pos x="connisteX66" y="connsiteY66"/>
                  </a:cxn>
                  <a:cxn ang="0">
                    <a:pos x="connisteX67" y="connsiteY67"/>
                  </a:cxn>
                  <a:cxn ang="0">
                    <a:pos x="connisteX68" y="connsiteY68"/>
                  </a:cxn>
                  <a:cxn ang="0">
                    <a:pos x="connisteX69" y="connsiteY69"/>
                  </a:cxn>
                  <a:cxn ang="0">
                    <a:pos x="connisteX70" y="connsiteY70"/>
                  </a:cxn>
                  <a:cxn ang="0">
                    <a:pos x="connisteX71" y="connsiteY71"/>
                  </a:cxn>
                  <a:cxn ang="0">
                    <a:pos x="connisteX72" y="connsiteY72"/>
                  </a:cxn>
                  <a:cxn ang="0">
                    <a:pos x="connisteX73" y="connsiteY73"/>
                  </a:cxn>
                  <a:cxn ang="0">
                    <a:pos x="connisteX74" y="connsiteY74"/>
                  </a:cxn>
                  <a:cxn ang="0">
                    <a:pos x="connisteX75" y="connsiteY75"/>
                  </a:cxn>
                  <a:cxn ang="0">
                    <a:pos x="connisteX76" y="connsiteY76"/>
                  </a:cxn>
                  <a:cxn ang="0">
                    <a:pos x="connisteX77" y="connsiteY77"/>
                  </a:cxn>
                  <a:cxn ang="0">
                    <a:pos x="connisteX78" y="connsiteY78"/>
                  </a:cxn>
                  <a:cxn ang="0">
                    <a:pos x="connisteX79" y="connsiteY79"/>
                  </a:cxn>
                  <a:cxn ang="0">
                    <a:pos x="connisteX80" y="connsiteY80"/>
                  </a:cxn>
                  <a:cxn ang="0">
                    <a:pos x="connisteX81" y="connsiteY81"/>
                  </a:cxn>
                  <a:cxn ang="0">
                    <a:pos x="connisteX82" y="connsiteY82"/>
                  </a:cxn>
                  <a:cxn ang="0">
                    <a:pos x="connisteX83" y="connsiteY83"/>
                  </a:cxn>
                </a:cxnLst>
                <a:rect l="l" t="t" r="r" b="b"/>
                <a:pathLst>
                  <a:path w="4913066" h="1541427">
                    <a:moveTo>
                      <a:pt x="4913066" y="1273175"/>
                    </a:moveTo>
                    <a:cubicBezTo>
                      <a:pt x="4909256" y="1257935"/>
                      <a:pt x="4902906" y="1219835"/>
                      <a:pt x="4892111" y="1188085"/>
                    </a:cubicBezTo>
                    <a:cubicBezTo>
                      <a:pt x="4881316" y="1156335"/>
                      <a:pt x="4877506" y="1143635"/>
                      <a:pt x="4860361" y="1113790"/>
                    </a:cubicBezTo>
                    <a:cubicBezTo>
                      <a:pt x="4843216" y="1083945"/>
                      <a:pt x="4830516" y="1069340"/>
                      <a:pt x="4807021" y="1039495"/>
                    </a:cubicBezTo>
                    <a:cubicBezTo>
                      <a:pt x="4783526" y="1009650"/>
                      <a:pt x="4770826" y="995045"/>
                      <a:pt x="4743521" y="965200"/>
                    </a:cubicBezTo>
                    <a:cubicBezTo>
                      <a:pt x="4716216" y="935355"/>
                      <a:pt x="4699071" y="915035"/>
                      <a:pt x="4669226" y="891540"/>
                    </a:cubicBezTo>
                    <a:cubicBezTo>
                      <a:pt x="4639381" y="868045"/>
                      <a:pt x="4624776" y="866140"/>
                      <a:pt x="4594931" y="848995"/>
                    </a:cubicBezTo>
                    <a:cubicBezTo>
                      <a:pt x="4565086" y="831850"/>
                      <a:pt x="4550481" y="821055"/>
                      <a:pt x="4520636" y="806450"/>
                    </a:cubicBezTo>
                    <a:cubicBezTo>
                      <a:pt x="4490791" y="791845"/>
                      <a:pt x="4476186" y="787400"/>
                      <a:pt x="4446341" y="774700"/>
                    </a:cubicBezTo>
                    <a:cubicBezTo>
                      <a:pt x="4416496" y="762000"/>
                      <a:pt x="4401891" y="753745"/>
                      <a:pt x="4372046" y="742950"/>
                    </a:cubicBezTo>
                    <a:cubicBezTo>
                      <a:pt x="4342201" y="732155"/>
                      <a:pt x="4327596" y="727710"/>
                      <a:pt x="4297751" y="721360"/>
                    </a:cubicBezTo>
                    <a:cubicBezTo>
                      <a:pt x="4267906" y="715010"/>
                      <a:pt x="4253301" y="717550"/>
                      <a:pt x="4223456" y="711200"/>
                    </a:cubicBezTo>
                    <a:cubicBezTo>
                      <a:pt x="4193611" y="704850"/>
                      <a:pt x="4179006" y="695960"/>
                      <a:pt x="4149161" y="689610"/>
                    </a:cubicBezTo>
                    <a:cubicBezTo>
                      <a:pt x="4119316" y="683260"/>
                      <a:pt x="4104711" y="685165"/>
                      <a:pt x="4074866" y="678815"/>
                    </a:cubicBezTo>
                    <a:cubicBezTo>
                      <a:pt x="4045021" y="672465"/>
                      <a:pt x="4030416" y="666115"/>
                      <a:pt x="4000571" y="657860"/>
                    </a:cubicBezTo>
                    <a:cubicBezTo>
                      <a:pt x="3970726" y="649605"/>
                      <a:pt x="3956121" y="647700"/>
                      <a:pt x="3926276" y="636905"/>
                    </a:cubicBezTo>
                    <a:cubicBezTo>
                      <a:pt x="3896431" y="626110"/>
                      <a:pt x="3879921" y="612775"/>
                      <a:pt x="3852616" y="604520"/>
                    </a:cubicBezTo>
                    <a:cubicBezTo>
                      <a:pt x="3825311" y="596265"/>
                      <a:pt x="3816421" y="598805"/>
                      <a:pt x="3788481" y="594360"/>
                    </a:cubicBezTo>
                    <a:cubicBezTo>
                      <a:pt x="3760541" y="589915"/>
                      <a:pt x="3744031" y="579120"/>
                      <a:pt x="3714186" y="583565"/>
                    </a:cubicBezTo>
                    <a:cubicBezTo>
                      <a:pt x="3684341" y="588010"/>
                      <a:pt x="3663386" y="594360"/>
                      <a:pt x="3639891" y="615315"/>
                    </a:cubicBezTo>
                    <a:cubicBezTo>
                      <a:pt x="3616396" y="636270"/>
                      <a:pt x="3608776" y="659765"/>
                      <a:pt x="3597981" y="689610"/>
                    </a:cubicBezTo>
                    <a:cubicBezTo>
                      <a:pt x="3587186" y="719455"/>
                      <a:pt x="3589091" y="734060"/>
                      <a:pt x="3587186" y="763905"/>
                    </a:cubicBezTo>
                    <a:cubicBezTo>
                      <a:pt x="3585281" y="793750"/>
                      <a:pt x="3580836" y="808355"/>
                      <a:pt x="3587186" y="838200"/>
                    </a:cubicBezTo>
                    <a:cubicBezTo>
                      <a:pt x="3593536" y="868045"/>
                      <a:pt x="3610681" y="882650"/>
                      <a:pt x="3618936" y="912495"/>
                    </a:cubicBezTo>
                    <a:cubicBezTo>
                      <a:pt x="3627191" y="942340"/>
                      <a:pt x="3642431" y="961390"/>
                      <a:pt x="3629731" y="986790"/>
                    </a:cubicBezTo>
                    <a:cubicBezTo>
                      <a:pt x="3617031" y="1012190"/>
                      <a:pt x="3585281" y="1024890"/>
                      <a:pt x="3555436" y="1039495"/>
                    </a:cubicBezTo>
                    <a:cubicBezTo>
                      <a:pt x="3525591" y="1054100"/>
                      <a:pt x="3510986" y="1056640"/>
                      <a:pt x="3481141" y="1061085"/>
                    </a:cubicBezTo>
                    <a:cubicBezTo>
                      <a:pt x="3451296" y="1065530"/>
                      <a:pt x="3436691" y="1059180"/>
                      <a:pt x="3406846" y="1061085"/>
                    </a:cubicBezTo>
                    <a:cubicBezTo>
                      <a:pt x="3377001" y="1062990"/>
                      <a:pt x="3362396" y="1063625"/>
                      <a:pt x="3332551" y="1071880"/>
                    </a:cubicBezTo>
                    <a:cubicBezTo>
                      <a:pt x="3302706" y="1080135"/>
                      <a:pt x="3290006" y="1090930"/>
                      <a:pt x="3258256" y="1103630"/>
                    </a:cubicBezTo>
                    <a:cubicBezTo>
                      <a:pt x="3226506" y="1116330"/>
                      <a:pt x="3204916" y="1124585"/>
                      <a:pt x="3173166" y="1135380"/>
                    </a:cubicBezTo>
                    <a:cubicBezTo>
                      <a:pt x="3141416" y="1146175"/>
                      <a:pt x="3128716" y="1143635"/>
                      <a:pt x="3098871" y="1156335"/>
                    </a:cubicBezTo>
                    <a:cubicBezTo>
                      <a:pt x="3069026" y="1169035"/>
                      <a:pt x="3052516" y="1186180"/>
                      <a:pt x="3025211" y="1198880"/>
                    </a:cubicBezTo>
                    <a:cubicBezTo>
                      <a:pt x="2997906" y="1211580"/>
                      <a:pt x="2989016" y="1209040"/>
                      <a:pt x="2961076" y="1219835"/>
                    </a:cubicBezTo>
                    <a:cubicBezTo>
                      <a:pt x="2933136" y="1230630"/>
                      <a:pt x="2916626" y="1239520"/>
                      <a:pt x="2886781" y="1252220"/>
                    </a:cubicBezTo>
                    <a:cubicBezTo>
                      <a:pt x="2856936" y="1264920"/>
                      <a:pt x="2842331" y="1271270"/>
                      <a:pt x="2812486" y="1283970"/>
                    </a:cubicBezTo>
                    <a:cubicBezTo>
                      <a:pt x="2782641" y="1296670"/>
                      <a:pt x="2768036" y="1304925"/>
                      <a:pt x="2738191" y="1315720"/>
                    </a:cubicBezTo>
                    <a:cubicBezTo>
                      <a:pt x="2708346" y="1326515"/>
                      <a:pt x="2691836" y="1332230"/>
                      <a:pt x="2664531" y="1336675"/>
                    </a:cubicBezTo>
                    <a:cubicBezTo>
                      <a:pt x="2637226" y="1341120"/>
                      <a:pt x="2634686" y="1332230"/>
                      <a:pt x="2600396" y="1336675"/>
                    </a:cubicBezTo>
                    <a:cubicBezTo>
                      <a:pt x="2566106" y="1341120"/>
                      <a:pt x="2532451" y="1353820"/>
                      <a:pt x="2494351" y="1358265"/>
                    </a:cubicBezTo>
                    <a:cubicBezTo>
                      <a:pt x="2456251" y="1362710"/>
                      <a:pt x="2439741" y="1356360"/>
                      <a:pt x="2409896" y="1358265"/>
                    </a:cubicBezTo>
                    <a:cubicBezTo>
                      <a:pt x="2380051" y="1360170"/>
                      <a:pt x="2375606" y="1363980"/>
                      <a:pt x="2345761" y="1368425"/>
                    </a:cubicBezTo>
                    <a:cubicBezTo>
                      <a:pt x="2315916" y="1372870"/>
                      <a:pt x="2293056" y="1374775"/>
                      <a:pt x="2261306" y="1379220"/>
                    </a:cubicBezTo>
                    <a:cubicBezTo>
                      <a:pt x="2229556" y="1383665"/>
                      <a:pt x="2216856" y="1385570"/>
                      <a:pt x="2187011" y="1390015"/>
                    </a:cubicBezTo>
                    <a:cubicBezTo>
                      <a:pt x="2157166" y="1394460"/>
                      <a:pt x="2142561" y="1395730"/>
                      <a:pt x="2112716" y="1400175"/>
                    </a:cubicBezTo>
                    <a:cubicBezTo>
                      <a:pt x="2082871" y="1404620"/>
                      <a:pt x="2068266" y="1409065"/>
                      <a:pt x="2038421" y="1410970"/>
                    </a:cubicBezTo>
                    <a:cubicBezTo>
                      <a:pt x="2008576" y="1412875"/>
                      <a:pt x="1993971" y="1410970"/>
                      <a:pt x="1964126" y="1410970"/>
                    </a:cubicBezTo>
                    <a:cubicBezTo>
                      <a:pt x="1934281" y="1410970"/>
                      <a:pt x="1919676" y="1409065"/>
                      <a:pt x="1889831" y="1410970"/>
                    </a:cubicBezTo>
                    <a:cubicBezTo>
                      <a:pt x="1859986" y="1412875"/>
                      <a:pt x="1845381" y="1417320"/>
                      <a:pt x="1815536" y="1421765"/>
                    </a:cubicBezTo>
                    <a:cubicBezTo>
                      <a:pt x="1785691" y="1426210"/>
                      <a:pt x="1771086" y="1424305"/>
                      <a:pt x="1741241" y="1432560"/>
                    </a:cubicBezTo>
                    <a:cubicBezTo>
                      <a:pt x="1711396" y="1440815"/>
                      <a:pt x="1696791" y="1453515"/>
                      <a:pt x="1666946" y="1464310"/>
                    </a:cubicBezTo>
                    <a:cubicBezTo>
                      <a:pt x="1637101" y="1475105"/>
                      <a:pt x="1622496" y="1477010"/>
                      <a:pt x="1592651" y="1485265"/>
                    </a:cubicBezTo>
                    <a:cubicBezTo>
                      <a:pt x="1562806" y="1493520"/>
                      <a:pt x="1548201" y="1497965"/>
                      <a:pt x="1518356" y="1506220"/>
                    </a:cubicBezTo>
                    <a:cubicBezTo>
                      <a:pt x="1488511" y="1514475"/>
                      <a:pt x="1473906" y="1523365"/>
                      <a:pt x="1444061" y="1527810"/>
                    </a:cubicBezTo>
                    <a:cubicBezTo>
                      <a:pt x="1414216" y="1532255"/>
                      <a:pt x="1397706" y="1525905"/>
                      <a:pt x="1370401" y="1527810"/>
                    </a:cubicBezTo>
                    <a:cubicBezTo>
                      <a:pt x="1343096" y="1529715"/>
                      <a:pt x="1334206" y="1536700"/>
                      <a:pt x="1306266" y="1538605"/>
                    </a:cubicBezTo>
                    <a:cubicBezTo>
                      <a:pt x="1278326" y="1540510"/>
                      <a:pt x="1261816" y="1538605"/>
                      <a:pt x="1231971" y="1538605"/>
                    </a:cubicBezTo>
                    <a:cubicBezTo>
                      <a:pt x="1202126" y="1538605"/>
                      <a:pt x="1189426" y="1538605"/>
                      <a:pt x="1157676" y="1538605"/>
                    </a:cubicBezTo>
                    <a:cubicBezTo>
                      <a:pt x="1125926" y="1538605"/>
                      <a:pt x="1104971" y="1544955"/>
                      <a:pt x="1073221" y="1538605"/>
                    </a:cubicBezTo>
                    <a:cubicBezTo>
                      <a:pt x="1041471" y="1532255"/>
                      <a:pt x="1028771" y="1527175"/>
                      <a:pt x="998926" y="1506220"/>
                    </a:cubicBezTo>
                    <a:cubicBezTo>
                      <a:pt x="969081" y="1485265"/>
                      <a:pt x="954476" y="1459865"/>
                      <a:pt x="924631" y="1432560"/>
                    </a:cubicBezTo>
                    <a:cubicBezTo>
                      <a:pt x="894786" y="1405255"/>
                      <a:pt x="880181" y="1390015"/>
                      <a:pt x="850336" y="1368425"/>
                    </a:cubicBezTo>
                    <a:cubicBezTo>
                      <a:pt x="820491" y="1346835"/>
                      <a:pt x="805886" y="1344930"/>
                      <a:pt x="776041" y="1325880"/>
                    </a:cubicBezTo>
                    <a:cubicBezTo>
                      <a:pt x="746196" y="1306830"/>
                      <a:pt x="731591" y="1292225"/>
                      <a:pt x="701746" y="1273175"/>
                    </a:cubicBezTo>
                    <a:cubicBezTo>
                      <a:pt x="671901" y="1254125"/>
                      <a:pt x="657296" y="1249680"/>
                      <a:pt x="627451" y="1230630"/>
                    </a:cubicBezTo>
                    <a:cubicBezTo>
                      <a:pt x="597606" y="1211580"/>
                      <a:pt x="578556" y="1201420"/>
                      <a:pt x="553156" y="1177925"/>
                    </a:cubicBezTo>
                    <a:cubicBezTo>
                      <a:pt x="527756" y="1154430"/>
                      <a:pt x="523946" y="1137285"/>
                      <a:pt x="500451" y="1113790"/>
                    </a:cubicBezTo>
                    <a:cubicBezTo>
                      <a:pt x="476956" y="1090295"/>
                      <a:pt x="457271" y="1086485"/>
                      <a:pt x="436316" y="1061085"/>
                    </a:cubicBezTo>
                    <a:cubicBezTo>
                      <a:pt x="415361" y="1035685"/>
                      <a:pt x="417901" y="1014095"/>
                      <a:pt x="394406" y="986790"/>
                    </a:cubicBezTo>
                    <a:cubicBezTo>
                      <a:pt x="370911" y="959485"/>
                      <a:pt x="345511" y="948690"/>
                      <a:pt x="320111" y="923290"/>
                    </a:cubicBezTo>
                    <a:cubicBezTo>
                      <a:pt x="294711" y="897890"/>
                      <a:pt x="292171" y="884555"/>
                      <a:pt x="266771" y="859155"/>
                    </a:cubicBezTo>
                    <a:cubicBezTo>
                      <a:pt x="241371" y="833755"/>
                      <a:pt x="222321" y="821055"/>
                      <a:pt x="192476" y="795655"/>
                    </a:cubicBezTo>
                    <a:cubicBezTo>
                      <a:pt x="162631" y="770255"/>
                      <a:pt x="148026" y="757555"/>
                      <a:pt x="118181" y="732155"/>
                    </a:cubicBezTo>
                    <a:cubicBezTo>
                      <a:pt x="88336" y="706755"/>
                      <a:pt x="61031" y="694055"/>
                      <a:pt x="43886" y="668655"/>
                    </a:cubicBezTo>
                    <a:cubicBezTo>
                      <a:pt x="26741" y="643255"/>
                      <a:pt x="40076" y="631825"/>
                      <a:pt x="33726" y="604520"/>
                    </a:cubicBezTo>
                    <a:cubicBezTo>
                      <a:pt x="27376" y="577215"/>
                      <a:pt x="18486" y="558165"/>
                      <a:pt x="12136" y="530860"/>
                    </a:cubicBezTo>
                    <a:cubicBezTo>
                      <a:pt x="5786" y="503555"/>
                      <a:pt x="3881" y="494665"/>
                      <a:pt x="1976" y="466725"/>
                    </a:cubicBezTo>
                    <a:cubicBezTo>
                      <a:pt x="71" y="438785"/>
                      <a:pt x="1976" y="422275"/>
                      <a:pt x="1976" y="392430"/>
                    </a:cubicBezTo>
                    <a:cubicBezTo>
                      <a:pt x="1976" y="362585"/>
                      <a:pt x="1976" y="347980"/>
                      <a:pt x="1976" y="318135"/>
                    </a:cubicBezTo>
                    <a:cubicBezTo>
                      <a:pt x="1976" y="288290"/>
                      <a:pt x="1976" y="271780"/>
                      <a:pt x="1976" y="244475"/>
                    </a:cubicBezTo>
                    <a:cubicBezTo>
                      <a:pt x="1976" y="217170"/>
                      <a:pt x="-2469" y="208280"/>
                      <a:pt x="1976" y="180340"/>
                    </a:cubicBezTo>
                    <a:cubicBezTo>
                      <a:pt x="6421" y="152400"/>
                      <a:pt x="5786" y="135890"/>
                      <a:pt x="22931" y="106045"/>
                    </a:cubicBezTo>
                    <a:cubicBezTo>
                      <a:pt x="40076" y="76200"/>
                      <a:pt x="59126" y="52705"/>
                      <a:pt x="86431" y="31750"/>
                    </a:cubicBezTo>
                    <a:cubicBezTo>
                      <a:pt x="113736" y="10795"/>
                      <a:pt x="147391" y="5080"/>
                      <a:pt x="160726" y="0"/>
                    </a:cubicBezTo>
                  </a:path>
                </a:pathLst>
              </a:custGeom>
              <a:noFill/>
              <a:ln w="47625">
                <a:solidFill>
                  <a:srgbClr val="FF3300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trike="noStrike" noProof="1"/>
              </a:p>
            </p:txBody>
          </p:sp>
          <p:sp>
            <p:nvSpPr>
              <p:cNvPr id="30" name="任意多边形 29"/>
              <p:cNvSpPr/>
              <p:nvPr/>
            </p:nvSpPr>
            <p:spPr>
              <a:xfrm>
                <a:off x="2715" y="2422"/>
                <a:ext cx="6315" cy="3291"/>
              </a:xfrm>
              <a:custGeom>
                <a:avLst/>
                <a:gdLst>
                  <a:gd name="connisteX0" fmla="*/ 4010025 w 4010025"/>
                  <a:gd name="connsiteY0" fmla="*/ 0 h 2089826"/>
                  <a:gd name="connisteX1" fmla="*/ 3943350 w 4010025"/>
                  <a:gd name="connsiteY1" fmla="*/ 9525 h 2089826"/>
                  <a:gd name="connisteX2" fmla="*/ 3876675 w 4010025"/>
                  <a:gd name="connsiteY2" fmla="*/ 38100 h 2089826"/>
                  <a:gd name="connisteX3" fmla="*/ 3810000 w 4010025"/>
                  <a:gd name="connsiteY3" fmla="*/ 57150 h 2089826"/>
                  <a:gd name="connisteX4" fmla="*/ 3743325 w 4010025"/>
                  <a:gd name="connsiteY4" fmla="*/ 76200 h 2089826"/>
                  <a:gd name="connisteX5" fmla="*/ 3676650 w 4010025"/>
                  <a:gd name="connsiteY5" fmla="*/ 123825 h 2089826"/>
                  <a:gd name="connisteX6" fmla="*/ 3609975 w 4010025"/>
                  <a:gd name="connsiteY6" fmla="*/ 180975 h 2089826"/>
                  <a:gd name="connisteX7" fmla="*/ 3562350 w 4010025"/>
                  <a:gd name="connsiteY7" fmla="*/ 247650 h 2089826"/>
                  <a:gd name="connisteX8" fmla="*/ 3524250 w 4010025"/>
                  <a:gd name="connsiteY8" fmla="*/ 314325 h 2089826"/>
                  <a:gd name="connisteX9" fmla="*/ 3514725 w 4010025"/>
                  <a:gd name="connsiteY9" fmla="*/ 381000 h 2089826"/>
                  <a:gd name="connisteX10" fmla="*/ 3505200 w 4010025"/>
                  <a:gd name="connsiteY10" fmla="*/ 447675 h 2089826"/>
                  <a:gd name="connisteX11" fmla="*/ 3495675 w 4010025"/>
                  <a:gd name="connsiteY11" fmla="*/ 514350 h 2089826"/>
                  <a:gd name="connisteX12" fmla="*/ 3495675 w 4010025"/>
                  <a:gd name="connsiteY12" fmla="*/ 581025 h 2089826"/>
                  <a:gd name="connisteX13" fmla="*/ 3486150 w 4010025"/>
                  <a:gd name="connsiteY13" fmla="*/ 647700 h 2089826"/>
                  <a:gd name="connisteX14" fmla="*/ 3486150 w 4010025"/>
                  <a:gd name="connsiteY14" fmla="*/ 714375 h 2089826"/>
                  <a:gd name="connisteX15" fmla="*/ 3495675 w 4010025"/>
                  <a:gd name="connsiteY15" fmla="*/ 781050 h 2089826"/>
                  <a:gd name="connisteX16" fmla="*/ 3505200 w 4010025"/>
                  <a:gd name="connsiteY16" fmla="*/ 847725 h 2089826"/>
                  <a:gd name="connisteX17" fmla="*/ 3524250 w 4010025"/>
                  <a:gd name="connsiteY17" fmla="*/ 914400 h 2089826"/>
                  <a:gd name="connisteX18" fmla="*/ 3533775 w 4010025"/>
                  <a:gd name="connsiteY18" fmla="*/ 981075 h 2089826"/>
                  <a:gd name="connisteX19" fmla="*/ 3533775 w 4010025"/>
                  <a:gd name="connsiteY19" fmla="*/ 1047750 h 2089826"/>
                  <a:gd name="connisteX20" fmla="*/ 3514725 w 4010025"/>
                  <a:gd name="connsiteY20" fmla="*/ 1114425 h 2089826"/>
                  <a:gd name="connisteX21" fmla="*/ 3467100 w 4010025"/>
                  <a:gd name="connsiteY21" fmla="*/ 1181100 h 2089826"/>
                  <a:gd name="connisteX22" fmla="*/ 3419475 w 4010025"/>
                  <a:gd name="connsiteY22" fmla="*/ 1247775 h 2089826"/>
                  <a:gd name="connisteX23" fmla="*/ 3362325 w 4010025"/>
                  <a:gd name="connsiteY23" fmla="*/ 1314450 h 2089826"/>
                  <a:gd name="connisteX24" fmla="*/ 3295650 w 4010025"/>
                  <a:gd name="connsiteY24" fmla="*/ 1371600 h 2089826"/>
                  <a:gd name="connisteX25" fmla="*/ 3228975 w 4010025"/>
                  <a:gd name="connsiteY25" fmla="*/ 1400175 h 2089826"/>
                  <a:gd name="connisteX26" fmla="*/ 3171825 w 4010025"/>
                  <a:gd name="connsiteY26" fmla="*/ 1466850 h 2089826"/>
                  <a:gd name="connisteX27" fmla="*/ 3133725 w 4010025"/>
                  <a:gd name="connsiteY27" fmla="*/ 1533525 h 2089826"/>
                  <a:gd name="connisteX28" fmla="*/ 3067050 w 4010025"/>
                  <a:gd name="connsiteY28" fmla="*/ 1581150 h 2089826"/>
                  <a:gd name="connisteX29" fmla="*/ 3000375 w 4010025"/>
                  <a:gd name="connsiteY29" fmla="*/ 1609725 h 2089826"/>
                  <a:gd name="connisteX30" fmla="*/ 2943225 w 4010025"/>
                  <a:gd name="connsiteY30" fmla="*/ 1676400 h 2089826"/>
                  <a:gd name="connisteX31" fmla="*/ 2876550 w 4010025"/>
                  <a:gd name="connsiteY31" fmla="*/ 1724025 h 2089826"/>
                  <a:gd name="connisteX32" fmla="*/ 2809875 w 4010025"/>
                  <a:gd name="connsiteY32" fmla="*/ 1781175 h 2089826"/>
                  <a:gd name="connisteX33" fmla="*/ 2771775 w 4010025"/>
                  <a:gd name="connsiteY33" fmla="*/ 1847850 h 2089826"/>
                  <a:gd name="connisteX34" fmla="*/ 2752725 w 4010025"/>
                  <a:gd name="connsiteY34" fmla="*/ 1914525 h 2089826"/>
                  <a:gd name="connisteX35" fmla="*/ 2733675 w 4010025"/>
                  <a:gd name="connsiteY35" fmla="*/ 1981200 h 2089826"/>
                  <a:gd name="connisteX36" fmla="*/ 2733675 w 4010025"/>
                  <a:gd name="connsiteY36" fmla="*/ 2047875 h 2089826"/>
                  <a:gd name="connisteX37" fmla="*/ 2667000 w 4010025"/>
                  <a:gd name="connsiteY37" fmla="*/ 2076450 h 2089826"/>
                  <a:gd name="connisteX38" fmla="*/ 2600325 w 4010025"/>
                  <a:gd name="connsiteY38" fmla="*/ 2085975 h 2089826"/>
                  <a:gd name="connisteX39" fmla="*/ 2533650 w 4010025"/>
                  <a:gd name="connsiteY39" fmla="*/ 2085975 h 2089826"/>
                  <a:gd name="connisteX40" fmla="*/ 2466975 w 4010025"/>
                  <a:gd name="connsiteY40" fmla="*/ 2047875 h 2089826"/>
                  <a:gd name="connisteX41" fmla="*/ 2428875 w 4010025"/>
                  <a:gd name="connsiteY41" fmla="*/ 1981200 h 2089826"/>
                  <a:gd name="connisteX42" fmla="*/ 2371725 w 4010025"/>
                  <a:gd name="connsiteY42" fmla="*/ 1914525 h 2089826"/>
                  <a:gd name="connisteX43" fmla="*/ 2333625 w 4010025"/>
                  <a:gd name="connsiteY43" fmla="*/ 1847850 h 2089826"/>
                  <a:gd name="connisteX44" fmla="*/ 2276475 w 4010025"/>
                  <a:gd name="connsiteY44" fmla="*/ 1781175 h 2089826"/>
                  <a:gd name="connisteX45" fmla="*/ 2209800 w 4010025"/>
                  <a:gd name="connsiteY45" fmla="*/ 1724025 h 2089826"/>
                  <a:gd name="connisteX46" fmla="*/ 2143125 w 4010025"/>
                  <a:gd name="connsiteY46" fmla="*/ 1676400 h 2089826"/>
                  <a:gd name="connisteX47" fmla="*/ 2076450 w 4010025"/>
                  <a:gd name="connsiteY47" fmla="*/ 1628775 h 2089826"/>
                  <a:gd name="connisteX48" fmla="*/ 2009775 w 4010025"/>
                  <a:gd name="connsiteY48" fmla="*/ 1590675 h 2089826"/>
                  <a:gd name="connisteX49" fmla="*/ 1943100 w 4010025"/>
                  <a:gd name="connsiteY49" fmla="*/ 1552575 h 2089826"/>
                  <a:gd name="connisteX50" fmla="*/ 1876425 w 4010025"/>
                  <a:gd name="connsiteY50" fmla="*/ 1514475 h 2089826"/>
                  <a:gd name="connisteX51" fmla="*/ 1809750 w 4010025"/>
                  <a:gd name="connsiteY51" fmla="*/ 1476375 h 2089826"/>
                  <a:gd name="connisteX52" fmla="*/ 1743075 w 4010025"/>
                  <a:gd name="connsiteY52" fmla="*/ 1447800 h 2089826"/>
                  <a:gd name="connisteX53" fmla="*/ 1676400 w 4010025"/>
                  <a:gd name="connsiteY53" fmla="*/ 1419225 h 2089826"/>
                  <a:gd name="connisteX54" fmla="*/ 1609725 w 4010025"/>
                  <a:gd name="connsiteY54" fmla="*/ 1390650 h 2089826"/>
                  <a:gd name="connisteX55" fmla="*/ 1543050 w 4010025"/>
                  <a:gd name="connsiteY55" fmla="*/ 1371600 h 2089826"/>
                  <a:gd name="connisteX56" fmla="*/ 1476375 w 4010025"/>
                  <a:gd name="connsiteY56" fmla="*/ 1362075 h 2089826"/>
                  <a:gd name="connisteX57" fmla="*/ 1409700 w 4010025"/>
                  <a:gd name="connsiteY57" fmla="*/ 1352550 h 2089826"/>
                  <a:gd name="connisteX58" fmla="*/ 1343025 w 4010025"/>
                  <a:gd name="connsiteY58" fmla="*/ 1343025 h 2089826"/>
                  <a:gd name="connisteX59" fmla="*/ 1276350 w 4010025"/>
                  <a:gd name="connsiteY59" fmla="*/ 1333500 h 2089826"/>
                  <a:gd name="connisteX60" fmla="*/ 1209675 w 4010025"/>
                  <a:gd name="connsiteY60" fmla="*/ 1323975 h 2089826"/>
                  <a:gd name="connisteX61" fmla="*/ 1143000 w 4010025"/>
                  <a:gd name="connsiteY61" fmla="*/ 1314450 h 2089826"/>
                  <a:gd name="connisteX62" fmla="*/ 1076325 w 4010025"/>
                  <a:gd name="connsiteY62" fmla="*/ 1304925 h 2089826"/>
                  <a:gd name="connisteX63" fmla="*/ 1009650 w 4010025"/>
                  <a:gd name="connsiteY63" fmla="*/ 1295400 h 2089826"/>
                  <a:gd name="connisteX64" fmla="*/ 942975 w 4010025"/>
                  <a:gd name="connsiteY64" fmla="*/ 1285875 h 2089826"/>
                  <a:gd name="connisteX65" fmla="*/ 876300 w 4010025"/>
                  <a:gd name="connsiteY65" fmla="*/ 1276350 h 2089826"/>
                  <a:gd name="connisteX66" fmla="*/ 809625 w 4010025"/>
                  <a:gd name="connsiteY66" fmla="*/ 1276350 h 2089826"/>
                  <a:gd name="connisteX67" fmla="*/ 733425 w 4010025"/>
                  <a:gd name="connsiteY67" fmla="*/ 1266825 h 2089826"/>
                  <a:gd name="connisteX68" fmla="*/ 666750 w 4010025"/>
                  <a:gd name="connsiteY68" fmla="*/ 1257300 h 2089826"/>
                  <a:gd name="connisteX69" fmla="*/ 600075 w 4010025"/>
                  <a:gd name="connsiteY69" fmla="*/ 1257300 h 2089826"/>
                  <a:gd name="connisteX70" fmla="*/ 533400 w 4010025"/>
                  <a:gd name="connsiteY70" fmla="*/ 1247775 h 2089826"/>
                  <a:gd name="connisteX71" fmla="*/ 466725 w 4010025"/>
                  <a:gd name="connsiteY71" fmla="*/ 1247775 h 2089826"/>
                  <a:gd name="connisteX72" fmla="*/ 400050 w 4010025"/>
                  <a:gd name="connsiteY72" fmla="*/ 1247775 h 2089826"/>
                  <a:gd name="connisteX73" fmla="*/ 333375 w 4010025"/>
                  <a:gd name="connsiteY73" fmla="*/ 1247775 h 2089826"/>
                  <a:gd name="connisteX74" fmla="*/ 266700 w 4010025"/>
                  <a:gd name="connsiteY74" fmla="*/ 1247775 h 2089826"/>
                  <a:gd name="connisteX75" fmla="*/ 200025 w 4010025"/>
                  <a:gd name="connsiteY75" fmla="*/ 1247775 h 2089826"/>
                  <a:gd name="connisteX76" fmla="*/ 133350 w 4010025"/>
                  <a:gd name="connsiteY76" fmla="*/ 1247775 h 2089826"/>
                  <a:gd name="connisteX77" fmla="*/ 66675 w 4010025"/>
                  <a:gd name="connsiteY77" fmla="*/ 1257300 h 2089826"/>
                  <a:gd name="connisteX78" fmla="*/ 0 w 4010025"/>
                  <a:gd name="connsiteY78" fmla="*/ 1276350 h 2089826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  <a:cxn ang="0">
                    <a:pos x="connisteX16" y="connsiteY16"/>
                  </a:cxn>
                  <a:cxn ang="0">
                    <a:pos x="connisteX17" y="connsiteY17"/>
                  </a:cxn>
                  <a:cxn ang="0">
                    <a:pos x="connisteX18" y="connsiteY18"/>
                  </a:cxn>
                  <a:cxn ang="0">
                    <a:pos x="connisteX19" y="connsiteY19"/>
                  </a:cxn>
                  <a:cxn ang="0">
                    <a:pos x="connisteX20" y="connsiteY20"/>
                  </a:cxn>
                  <a:cxn ang="0">
                    <a:pos x="connisteX21" y="connsiteY21"/>
                  </a:cxn>
                  <a:cxn ang="0">
                    <a:pos x="connisteX22" y="connsiteY22"/>
                  </a:cxn>
                  <a:cxn ang="0">
                    <a:pos x="connisteX23" y="connsiteY23"/>
                  </a:cxn>
                  <a:cxn ang="0">
                    <a:pos x="connisteX24" y="connsiteY24"/>
                  </a:cxn>
                  <a:cxn ang="0">
                    <a:pos x="connisteX25" y="connsiteY25"/>
                  </a:cxn>
                  <a:cxn ang="0">
                    <a:pos x="connisteX26" y="connsiteY26"/>
                  </a:cxn>
                  <a:cxn ang="0">
                    <a:pos x="connisteX27" y="connsiteY27"/>
                  </a:cxn>
                  <a:cxn ang="0">
                    <a:pos x="connisteX28" y="connsiteY28"/>
                  </a:cxn>
                  <a:cxn ang="0">
                    <a:pos x="connisteX29" y="connsiteY29"/>
                  </a:cxn>
                  <a:cxn ang="0">
                    <a:pos x="connisteX30" y="connsiteY30"/>
                  </a:cxn>
                  <a:cxn ang="0">
                    <a:pos x="connisteX31" y="connsiteY31"/>
                  </a:cxn>
                  <a:cxn ang="0">
                    <a:pos x="connisteX32" y="connsiteY32"/>
                  </a:cxn>
                  <a:cxn ang="0">
                    <a:pos x="connisteX33" y="connsiteY33"/>
                  </a:cxn>
                  <a:cxn ang="0">
                    <a:pos x="connisteX34" y="connsiteY34"/>
                  </a:cxn>
                  <a:cxn ang="0">
                    <a:pos x="connisteX35" y="connsiteY35"/>
                  </a:cxn>
                  <a:cxn ang="0">
                    <a:pos x="connisteX36" y="connsiteY36"/>
                  </a:cxn>
                  <a:cxn ang="0">
                    <a:pos x="connisteX37" y="connsiteY37"/>
                  </a:cxn>
                  <a:cxn ang="0">
                    <a:pos x="connisteX38" y="connsiteY38"/>
                  </a:cxn>
                  <a:cxn ang="0">
                    <a:pos x="connisteX39" y="connsiteY39"/>
                  </a:cxn>
                  <a:cxn ang="0">
                    <a:pos x="connisteX40" y="connsiteY40"/>
                  </a:cxn>
                  <a:cxn ang="0">
                    <a:pos x="connisteX41" y="connsiteY41"/>
                  </a:cxn>
                  <a:cxn ang="0">
                    <a:pos x="connisteX42" y="connsiteY42"/>
                  </a:cxn>
                  <a:cxn ang="0">
                    <a:pos x="connisteX43" y="connsiteY43"/>
                  </a:cxn>
                  <a:cxn ang="0">
                    <a:pos x="connisteX44" y="connsiteY44"/>
                  </a:cxn>
                  <a:cxn ang="0">
                    <a:pos x="connisteX45" y="connsiteY45"/>
                  </a:cxn>
                  <a:cxn ang="0">
                    <a:pos x="connisteX46" y="connsiteY46"/>
                  </a:cxn>
                  <a:cxn ang="0">
                    <a:pos x="connisteX47" y="connsiteY47"/>
                  </a:cxn>
                  <a:cxn ang="0">
                    <a:pos x="connisteX48" y="connsiteY48"/>
                  </a:cxn>
                  <a:cxn ang="0">
                    <a:pos x="connisteX49" y="connsiteY49"/>
                  </a:cxn>
                  <a:cxn ang="0">
                    <a:pos x="connisteX50" y="connsiteY50"/>
                  </a:cxn>
                  <a:cxn ang="0">
                    <a:pos x="connisteX51" y="connsiteY51"/>
                  </a:cxn>
                  <a:cxn ang="0">
                    <a:pos x="connisteX52" y="connsiteY52"/>
                  </a:cxn>
                  <a:cxn ang="0">
                    <a:pos x="connisteX53" y="connsiteY53"/>
                  </a:cxn>
                  <a:cxn ang="0">
                    <a:pos x="connisteX54" y="connsiteY54"/>
                  </a:cxn>
                  <a:cxn ang="0">
                    <a:pos x="connisteX55" y="connsiteY55"/>
                  </a:cxn>
                  <a:cxn ang="0">
                    <a:pos x="connisteX56" y="connsiteY56"/>
                  </a:cxn>
                  <a:cxn ang="0">
                    <a:pos x="connisteX57" y="connsiteY57"/>
                  </a:cxn>
                  <a:cxn ang="0">
                    <a:pos x="connisteX58" y="connsiteY58"/>
                  </a:cxn>
                  <a:cxn ang="0">
                    <a:pos x="connisteX59" y="connsiteY59"/>
                  </a:cxn>
                  <a:cxn ang="0">
                    <a:pos x="connisteX60" y="connsiteY60"/>
                  </a:cxn>
                  <a:cxn ang="0">
                    <a:pos x="connisteX61" y="connsiteY61"/>
                  </a:cxn>
                  <a:cxn ang="0">
                    <a:pos x="connisteX62" y="connsiteY62"/>
                  </a:cxn>
                  <a:cxn ang="0">
                    <a:pos x="connisteX63" y="connsiteY63"/>
                  </a:cxn>
                  <a:cxn ang="0">
                    <a:pos x="connisteX64" y="connsiteY64"/>
                  </a:cxn>
                  <a:cxn ang="0">
                    <a:pos x="connisteX65" y="connsiteY65"/>
                  </a:cxn>
                  <a:cxn ang="0">
                    <a:pos x="connisteX66" y="connsiteY66"/>
                  </a:cxn>
                  <a:cxn ang="0">
                    <a:pos x="connisteX67" y="connsiteY67"/>
                  </a:cxn>
                  <a:cxn ang="0">
                    <a:pos x="connisteX68" y="connsiteY68"/>
                  </a:cxn>
                  <a:cxn ang="0">
                    <a:pos x="connisteX69" y="connsiteY69"/>
                  </a:cxn>
                  <a:cxn ang="0">
                    <a:pos x="connisteX70" y="connsiteY70"/>
                  </a:cxn>
                  <a:cxn ang="0">
                    <a:pos x="connisteX71" y="connsiteY71"/>
                  </a:cxn>
                  <a:cxn ang="0">
                    <a:pos x="connisteX72" y="connsiteY72"/>
                  </a:cxn>
                  <a:cxn ang="0">
                    <a:pos x="connisteX73" y="connsiteY73"/>
                  </a:cxn>
                  <a:cxn ang="0">
                    <a:pos x="connisteX74" y="connsiteY74"/>
                  </a:cxn>
                  <a:cxn ang="0">
                    <a:pos x="connisteX75" y="connsiteY75"/>
                  </a:cxn>
                  <a:cxn ang="0">
                    <a:pos x="connisteX76" y="connsiteY76"/>
                  </a:cxn>
                  <a:cxn ang="0">
                    <a:pos x="connisteX77" y="connsiteY77"/>
                  </a:cxn>
                  <a:cxn ang="0">
                    <a:pos x="connisteX78" y="connsiteY78"/>
                  </a:cxn>
                </a:cxnLst>
                <a:rect l="l" t="t" r="r" b="b"/>
                <a:pathLst>
                  <a:path w="4010025" h="2089826">
                    <a:moveTo>
                      <a:pt x="4010025" y="0"/>
                    </a:moveTo>
                    <a:cubicBezTo>
                      <a:pt x="3997960" y="1270"/>
                      <a:pt x="3970020" y="1905"/>
                      <a:pt x="3943350" y="9525"/>
                    </a:cubicBezTo>
                    <a:cubicBezTo>
                      <a:pt x="3916680" y="17145"/>
                      <a:pt x="3903345" y="28575"/>
                      <a:pt x="3876675" y="38100"/>
                    </a:cubicBezTo>
                    <a:cubicBezTo>
                      <a:pt x="3850005" y="47625"/>
                      <a:pt x="3836670" y="49530"/>
                      <a:pt x="3810000" y="57150"/>
                    </a:cubicBezTo>
                    <a:cubicBezTo>
                      <a:pt x="3783330" y="64770"/>
                      <a:pt x="3769995" y="62865"/>
                      <a:pt x="3743325" y="76200"/>
                    </a:cubicBezTo>
                    <a:cubicBezTo>
                      <a:pt x="3716655" y="89535"/>
                      <a:pt x="3703320" y="102870"/>
                      <a:pt x="3676650" y="123825"/>
                    </a:cubicBezTo>
                    <a:cubicBezTo>
                      <a:pt x="3649980" y="144780"/>
                      <a:pt x="3632835" y="156210"/>
                      <a:pt x="3609975" y="180975"/>
                    </a:cubicBezTo>
                    <a:cubicBezTo>
                      <a:pt x="3587115" y="205740"/>
                      <a:pt x="3579495" y="220980"/>
                      <a:pt x="3562350" y="247650"/>
                    </a:cubicBezTo>
                    <a:cubicBezTo>
                      <a:pt x="3545205" y="274320"/>
                      <a:pt x="3533775" y="287655"/>
                      <a:pt x="3524250" y="314325"/>
                    </a:cubicBezTo>
                    <a:cubicBezTo>
                      <a:pt x="3514725" y="340995"/>
                      <a:pt x="3518535" y="354330"/>
                      <a:pt x="3514725" y="381000"/>
                    </a:cubicBezTo>
                    <a:cubicBezTo>
                      <a:pt x="3510915" y="407670"/>
                      <a:pt x="3509010" y="421005"/>
                      <a:pt x="3505200" y="447675"/>
                    </a:cubicBezTo>
                    <a:cubicBezTo>
                      <a:pt x="3501390" y="474345"/>
                      <a:pt x="3497580" y="487680"/>
                      <a:pt x="3495675" y="514350"/>
                    </a:cubicBezTo>
                    <a:cubicBezTo>
                      <a:pt x="3493770" y="541020"/>
                      <a:pt x="3497580" y="554355"/>
                      <a:pt x="3495675" y="581025"/>
                    </a:cubicBezTo>
                    <a:cubicBezTo>
                      <a:pt x="3493770" y="607695"/>
                      <a:pt x="3488055" y="621030"/>
                      <a:pt x="3486150" y="647700"/>
                    </a:cubicBezTo>
                    <a:cubicBezTo>
                      <a:pt x="3484245" y="674370"/>
                      <a:pt x="3484245" y="687705"/>
                      <a:pt x="3486150" y="714375"/>
                    </a:cubicBezTo>
                    <a:cubicBezTo>
                      <a:pt x="3488055" y="741045"/>
                      <a:pt x="3491865" y="754380"/>
                      <a:pt x="3495675" y="781050"/>
                    </a:cubicBezTo>
                    <a:cubicBezTo>
                      <a:pt x="3499485" y="807720"/>
                      <a:pt x="3499485" y="821055"/>
                      <a:pt x="3505200" y="847725"/>
                    </a:cubicBezTo>
                    <a:cubicBezTo>
                      <a:pt x="3510915" y="874395"/>
                      <a:pt x="3518535" y="887730"/>
                      <a:pt x="3524250" y="914400"/>
                    </a:cubicBezTo>
                    <a:cubicBezTo>
                      <a:pt x="3529965" y="941070"/>
                      <a:pt x="3531870" y="954405"/>
                      <a:pt x="3533775" y="981075"/>
                    </a:cubicBezTo>
                    <a:cubicBezTo>
                      <a:pt x="3535680" y="1007745"/>
                      <a:pt x="3537585" y="1021080"/>
                      <a:pt x="3533775" y="1047750"/>
                    </a:cubicBezTo>
                    <a:cubicBezTo>
                      <a:pt x="3529965" y="1074420"/>
                      <a:pt x="3528060" y="1087755"/>
                      <a:pt x="3514725" y="1114425"/>
                    </a:cubicBezTo>
                    <a:cubicBezTo>
                      <a:pt x="3501390" y="1141095"/>
                      <a:pt x="3486150" y="1154430"/>
                      <a:pt x="3467100" y="1181100"/>
                    </a:cubicBezTo>
                    <a:cubicBezTo>
                      <a:pt x="3448050" y="1207770"/>
                      <a:pt x="3440430" y="1221105"/>
                      <a:pt x="3419475" y="1247775"/>
                    </a:cubicBezTo>
                    <a:cubicBezTo>
                      <a:pt x="3398520" y="1274445"/>
                      <a:pt x="3387090" y="1289685"/>
                      <a:pt x="3362325" y="1314450"/>
                    </a:cubicBezTo>
                    <a:cubicBezTo>
                      <a:pt x="3337560" y="1339215"/>
                      <a:pt x="3322320" y="1354455"/>
                      <a:pt x="3295650" y="1371600"/>
                    </a:cubicBezTo>
                    <a:cubicBezTo>
                      <a:pt x="3268980" y="1388745"/>
                      <a:pt x="3253740" y="1381125"/>
                      <a:pt x="3228975" y="1400175"/>
                    </a:cubicBezTo>
                    <a:cubicBezTo>
                      <a:pt x="3204210" y="1419225"/>
                      <a:pt x="3190875" y="1440180"/>
                      <a:pt x="3171825" y="1466850"/>
                    </a:cubicBezTo>
                    <a:cubicBezTo>
                      <a:pt x="3152775" y="1493520"/>
                      <a:pt x="3154680" y="1510665"/>
                      <a:pt x="3133725" y="1533525"/>
                    </a:cubicBezTo>
                    <a:cubicBezTo>
                      <a:pt x="3112770" y="1556385"/>
                      <a:pt x="3093720" y="1565910"/>
                      <a:pt x="3067050" y="1581150"/>
                    </a:cubicBezTo>
                    <a:cubicBezTo>
                      <a:pt x="3040380" y="1596390"/>
                      <a:pt x="3025140" y="1590675"/>
                      <a:pt x="3000375" y="1609725"/>
                    </a:cubicBezTo>
                    <a:cubicBezTo>
                      <a:pt x="2975610" y="1628775"/>
                      <a:pt x="2967990" y="1653540"/>
                      <a:pt x="2943225" y="1676400"/>
                    </a:cubicBezTo>
                    <a:cubicBezTo>
                      <a:pt x="2918460" y="1699260"/>
                      <a:pt x="2903220" y="1703070"/>
                      <a:pt x="2876550" y="1724025"/>
                    </a:cubicBezTo>
                    <a:cubicBezTo>
                      <a:pt x="2849880" y="1744980"/>
                      <a:pt x="2830830" y="1756410"/>
                      <a:pt x="2809875" y="1781175"/>
                    </a:cubicBezTo>
                    <a:cubicBezTo>
                      <a:pt x="2788920" y="1805940"/>
                      <a:pt x="2783205" y="1821180"/>
                      <a:pt x="2771775" y="1847850"/>
                    </a:cubicBezTo>
                    <a:cubicBezTo>
                      <a:pt x="2760345" y="1874520"/>
                      <a:pt x="2760345" y="1887855"/>
                      <a:pt x="2752725" y="1914525"/>
                    </a:cubicBezTo>
                    <a:cubicBezTo>
                      <a:pt x="2745105" y="1941195"/>
                      <a:pt x="2737485" y="1954530"/>
                      <a:pt x="2733675" y="1981200"/>
                    </a:cubicBezTo>
                    <a:cubicBezTo>
                      <a:pt x="2729865" y="2007870"/>
                      <a:pt x="2747010" y="2028825"/>
                      <a:pt x="2733675" y="2047875"/>
                    </a:cubicBezTo>
                    <a:cubicBezTo>
                      <a:pt x="2720340" y="2066925"/>
                      <a:pt x="2693670" y="2068830"/>
                      <a:pt x="2667000" y="2076450"/>
                    </a:cubicBezTo>
                    <a:cubicBezTo>
                      <a:pt x="2640330" y="2084070"/>
                      <a:pt x="2626995" y="2084070"/>
                      <a:pt x="2600325" y="2085975"/>
                    </a:cubicBezTo>
                    <a:cubicBezTo>
                      <a:pt x="2573655" y="2087880"/>
                      <a:pt x="2560320" y="2093595"/>
                      <a:pt x="2533650" y="2085975"/>
                    </a:cubicBezTo>
                    <a:cubicBezTo>
                      <a:pt x="2506980" y="2078355"/>
                      <a:pt x="2487930" y="2068830"/>
                      <a:pt x="2466975" y="2047875"/>
                    </a:cubicBezTo>
                    <a:cubicBezTo>
                      <a:pt x="2446020" y="2026920"/>
                      <a:pt x="2447925" y="2007870"/>
                      <a:pt x="2428875" y="1981200"/>
                    </a:cubicBezTo>
                    <a:cubicBezTo>
                      <a:pt x="2409825" y="1954530"/>
                      <a:pt x="2390775" y="1941195"/>
                      <a:pt x="2371725" y="1914525"/>
                    </a:cubicBezTo>
                    <a:cubicBezTo>
                      <a:pt x="2352675" y="1887855"/>
                      <a:pt x="2352675" y="1874520"/>
                      <a:pt x="2333625" y="1847850"/>
                    </a:cubicBezTo>
                    <a:cubicBezTo>
                      <a:pt x="2314575" y="1821180"/>
                      <a:pt x="2301240" y="1805940"/>
                      <a:pt x="2276475" y="1781175"/>
                    </a:cubicBezTo>
                    <a:cubicBezTo>
                      <a:pt x="2251710" y="1756410"/>
                      <a:pt x="2236470" y="1744980"/>
                      <a:pt x="2209800" y="1724025"/>
                    </a:cubicBezTo>
                    <a:cubicBezTo>
                      <a:pt x="2183130" y="1703070"/>
                      <a:pt x="2169795" y="1695450"/>
                      <a:pt x="2143125" y="1676400"/>
                    </a:cubicBezTo>
                    <a:cubicBezTo>
                      <a:pt x="2116455" y="1657350"/>
                      <a:pt x="2103120" y="1645920"/>
                      <a:pt x="2076450" y="1628775"/>
                    </a:cubicBezTo>
                    <a:cubicBezTo>
                      <a:pt x="2049780" y="1611630"/>
                      <a:pt x="2036445" y="1605915"/>
                      <a:pt x="2009775" y="1590675"/>
                    </a:cubicBezTo>
                    <a:cubicBezTo>
                      <a:pt x="1983105" y="1575435"/>
                      <a:pt x="1969770" y="1567815"/>
                      <a:pt x="1943100" y="1552575"/>
                    </a:cubicBezTo>
                    <a:cubicBezTo>
                      <a:pt x="1916430" y="1537335"/>
                      <a:pt x="1903095" y="1529715"/>
                      <a:pt x="1876425" y="1514475"/>
                    </a:cubicBezTo>
                    <a:cubicBezTo>
                      <a:pt x="1849755" y="1499235"/>
                      <a:pt x="1836420" y="1489710"/>
                      <a:pt x="1809750" y="1476375"/>
                    </a:cubicBezTo>
                    <a:cubicBezTo>
                      <a:pt x="1783080" y="1463040"/>
                      <a:pt x="1769745" y="1459230"/>
                      <a:pt x="1743075" y="1447800"/>
                    </a:cubicBezTo>
                    <a:cubicBezTo>
                      <a:pt x="1716405" y="1436370"/>
                      <a:pt x="1703070" y="1430655"/>
                      <a:pt x="1676400" y="1419225"/>
                    </a:cubicBezTo>
                    <a:cubicBezTo>
                      <a:pt x="1649730" y="1407795"/>
                      <a:pt x="1636395" y="1400175"/>
                      <a:pt x="1609725" y="1390650"/>
                    </a:cubicBezTo>
                    <a:cubicBezTo>
                      <a:pt x="1583055" y="1381125"/>
                      <a:pt x="1569720" y="1377315"/>
                      <a:pt x="1543050" y="1371600"/>
                    </a:cubicBezTo>
                    <a:cubicBezTo>
                      <a:pt x="1516380" y="1365885"/>
                      <a:pt x="1503045" y="1365885"/>
                      <a:pt x="1476375" y="1362075"/>
                    </a:cubicBezTo>
                    <a:cubicBezTo>
                      <a:pt x="1449705" y="1358265"/>
                      <a:pt x="1436370" y="1356360"/>
                      <a:pt x="1409700" y="1352550"/>
                    </a:cubicBezTo>
                    <a:cubicBezTo>
                      <a:pt x="1383030" y="1348740"/>
                      <a:pt x="1369695" y="1346835"/>
                      <a:pt x="1343025" y="1343025"/>
                    </a:cubicBezTo>
                    <a:cubicBezTo>
                      <a:pt x="1316355" y="1339215"/>
                      <a:pt x="1303020" y="1337310"/>
                      <a:pt x="1276350" y="1333500"/>
                    </a:cubicBezTo>
                    <a:cubicBezTo>
                      <a:pt x="1249680" y="1329690"/>
                      <a:pt x="1236345" y="1327785"/>
                      <a:pt x="1209675" y="1323975"/>
                    </a:cubicBezTo>
                    <a:cubicBezTo>
                      <a:pt x="1183005" y="1320165"/>
                      <a:pt x="1169670" y="1318260"/>
                      <a:pt x="1143000" y="1314450"/>
                    </a:cubicBezTo>
                    <a:cubicBezTo>
                      <a:pt x="1116330" y="1310640"/>
                      <a:pt x="1102995" y="1308735"/>
                      <a:pt x="1076325" y="1304925"/>
                    </a:cubicBezTo>
                    <a:cubicBezTo>
                      <a:pt x="1049655" y="1301115"/>
                      <a:pt x="1036320" y="1299210"/>
                      <a:pt x="1009650" y="1295400"/>
                    </a:cubicBezTo>
                    <a:cubicBezTo>
                      <a:pt x="982980" y="1291590"/>
                      <a:pt x="969645" y="1289685"/>
                      <a:pt x="942975" y="1285875"/>
                    </a:cubicBezTo>
                    <a:cubicBezTo>
                      <a:pt x="916305" y="1282065"/>
                      <a:pt x="902970" y="1278255"/>
                      <a:pt x="876300" y="1276350"/>
                    </a:cubicBezTo>
                    <a:cubicBezTo>
                      <a:pt x="849630" y="1274445"/>
                      <a:pt x="838200" y="1278255"/>
                      <a:pt x="809625" y="1276350"/>
                    </a:cubicBezTo>
                    <a:cubicBezTo>
                      <a:pt x="781050" y="1274445"/>
                      <a:pt x="762000" y="1270635"/>
                      <a:pt x="733425" y="1266825"/>
                    </a:cubicBezTo>
                    <a:cubicBezTo>
                      <a:pt x="704850" y="1263015"/>
                      <a:pt x="693420" y="1259205"/>
                      <a:pt x="666750" y="1257300"/>
                    </a:cubicBezTo>
                    <a:cubicBezTo>
                      <a:pt x="640080" y="1255395"/>
                      <a:pt x="626745" y="1259205"/>
                      <a:pt x="600075" y="1257300"/>
                    </a:cubicBezTo>
                    <a:cubicBezTo>
                      <a:pt x="573405" y="1255395"/>
                      <a:pt x="560070" y="1249680"/>
                      <a:pt x="533400" y="1247775"/>
                    </a:cubicBezTo>
                    <a:cubicBezTo>
                      <a:pt x="506730" y="1245870"/>
                      <a:pt x="493395" y="1247775"/>
                      <a:pt x="466725" y="1247775"/>
                    </a:cubicBezTo>
                    <a:cubicBezTo>
                      <a:pt x="440055" y="1247775"/>
                      <a:pt x="426720" y="1247775"/>
                      <a:pt x="400050" y="1247775"/>
                    </a:cubicBezTo>
                    <a:cubicBezTo>
                      <a:pt x="373380" y="1247775"/>
                      <a:pt x="360045" y="1247775"/>
                      <a:pt x="333375" y="1247775"/>
                    </a:cubicBezTo>
                    <a:cubicBezTo>
                      <a:pt x="306705" y="1247775"/>
                      <a:pt x="293370" y="1247775"/>
                      <a:pt x="266700" y="1247775"/>
                    </a:cubicBezTo>
                    <a:cubicBezTo>
                      <a:pt x="240030" y="1247775"/>
                      <a:pt x="226695" y="1247775"/>
                      <a:pt x="200025" y="1247775"/>
                    </a:cubicBezTo>
                    <a:cubicBezTo>
                      <a:pt x="173355" y="1247775"/>
                      <a:pt x="160020" y="1245870"/>
                      <a:pt x="133350" y="1247775"/>
                    </a:cubicBezTo>
                    <a:cubicBezTo>
                      <a:pt x="106680" y="1249680"/>
                      <a:pt x="93345" y="1251585"/>
                      <a:pt x="66675" y="1257300"/>
                    </a:cubicBezTo>
                    <a:cubicBezTo>
                      <a:pt x="40005" y="1263015"/>
                      <a:pt x="12065" y="1272540"/>
                      <a:pt x="0" y="1276350"/>
                    </a:cubicBezTo>
                  </a:path>
                </a:pathLst>
              </a:custGeom>
              <a:noFill/>
              <a:ln w="47625"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2" name="任意多边形 31"/>
              <p:cNvSpPr/>
              <p:nvPr/>
            </p:nvSpPr>
            <p:spPr>
              <a:xfrm>
                <a:off x="2630" y="4252"/>
                <a:ext cx="235" cy="300"/>
              </a:xfrm>
              <a:custGeom>
                <a:avLst/>
                <a:gdLst>
                  <a:gd name="connisteX0" fmla="*/ 148909 w 148909"/>
                  <a:gd name="connsiteY0" fmla="*/ 0 h 190500"/>
                  <a:gd name="connisteX1" fmla="*/ 82234 w 148909"/>
                  <a:gd name="connsiteY1" fmla="*/ 47625 h 190500"/>
                  <a:gd name="connisteX2" fmla="*/ 15559 w 148909"/>
                  <a:gd name="connsiteY2" fmla="*/ 76200 h 190500"/>
                  <a:gd name="connisteX3" fmla="*/ 6034 w 148909"/>
                  <a:gd name="connsiteY3" fmla="*/ 142875 h 190500"/>
                  <a:gd name="connisteX4" fmla="*/ 72709 w 148909"/>
                  <a:gd name="connsiteY4" fmla="*/ 171450 h 190500"/>
                  <a:gd name="connisteX5" fmla="*/ 139384 w 148909"/>
                  <a:gd name="connsiteY5" fmla="*/ 190500 h 19050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</a:cxnLst>
                <a:rect l="l" t="t" r="r" b="b"/>
                <a:pathLst>
                  <a:path w="148909" h="190500">
                    <a:moveTo>
                      <a:pt x="148909" y="0"/>
                    </a:moveTo>
                    <a:cubicBezTo>
                      <a:pt x="136844" y="8890"/>
                      <a:pt x="108904" y="32385"/>
                      <a:pt x="82234" y="47625"/>
                    </a:cubicBezTo>
                    <a:cubicBezTo>
                      <a:pt x="55564" y="62865"/>
                      <a:pt x="30799" y="57150"/>
                      <a:pt x="15559" y="76200"/>
                    </a:cubicBezTo>
                    <a:cubicBezTo>
                      <a:pt x="319" y="95250"/>
                      <a:pt x="-5396" y="123825"/>
                      <a:pt x="6034" y="142875"/>
                    </a:cubicBezTo>
                    <a:cubicBezTo>
                      <a:pt x="17464" y="161925"/>
                      <a:pt x="46039" y="161925"/>
                      <a:pt x="72709" y="171450"/>
                    </a:cubicBezTo>
                    <a:cubicBezTo>
                      <a:pt x="99379" y="180975"/>
                      <a:pt x="127319" y="187325"/>
                      <a:pt x="139384" y="190500"/>
                    </a:cubicBezTo>
                  </a:path>
                </a:pathLst>
              </a:custGeom>
              <a:noFill/>
              <a:ln w="47625"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1631950" y="3596640"/>
            <a:ext cx="6728460" cy="417830"/>
            <a:chOff x="2553" y="6083"/>
            <a:chExt cx="10596" cy="658"/>
          </a:xfrm>
        </p:grpSpPr>
        <p:sp>
          <p:nvSpPr>
            <p:cNvPr id="3" name="圆角矩形 2"/>
            <p:cNvSpPr/>
            <p:nvPr/>
          </p:nvSpPr>
          <p:spPr>
            <a:xfrm>
              <a:off x="2553" y="6083"/>
              <a:ext cx="10596" cy="658"/>
            </a:xfrm>
            <a:prstGeom prst="roundRect">
              <a:avLst/>
            </a:prstGeom>
            <a:solidFill>
              <a:schemeClr val="bg1"/>
            </a:solidFill>
            <a:ln w="28575" cmpd="sng">
              <a:solidFill>
                <a:schemeClr val="accent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l" fontAlgn="base"/>
              <a:r>
                <a:rPr lang="en-US" altLang="zh-CN" sz="2000" b="1" strike="noStrike" noProof="1">
                  <a:solidFill>
                    <a:srgbClr val="0000FF"/>
                  </a:solidFill>
                </a:rPr>
                <a:t>       </a:t>
              </a:r>
              <a:r>
                <a:rPr lang="zh-CN" altLang="en-US" sz="2000" b="1" strike="noStrike" noProof="1">
                  <a:solidFill>
                    <a:srgbClr val="0000FF"/>
                  </a:solidFill>
                </a:rPr>
                <a:t>迪亚士        </a:t>
              </a:r>
              <a:r>
                <a:rPr lang="zh-CN" altLang="en-US" sz="2000" b="1" strike="noStrike" noProof="1">
                  <a:solidFill>
                    <a:srgbClr val="FF0066"/>
                  </a:solidFill>
                  <a:sym typeface="+mn-ea"/>
                </a:rPr>
                <a:t>哥伦布        </a:t>
              </a:r>
              <a:r>
                <a:rPr lang="zh-CN" altLang="en-US" sz="2000" b="1" strike="noStrike" noProof="1">
                  <a:solidFill>
                    <a:srgbClr val="006600"/>
                  </a:solidFill>
                </a:rPr>
                <a:t>达伽马         </a:t>
              </a:r>
              <a:r>
                <a:rPr lang="zh-CN" altLang="en-US" sz="2000" b="1" strike="noStrike" noProof="1">
                  <a:solidFill>
                    <a:srgbClr val="FF3300"/>
                  </a:solidFill>
                </a:rPr>
                <a:t>麦哲伦</a:t>
              </a:r>
              <a:endParaRPr lang="zh-CN" altLang="en-US" sz="2000" b="1" strike="noStrike" noProof="1">
                <a:solidFill>
                  <a:srgbClr val="FF3300"/>
                </a:solidFill>
              </a:endParaRPr>
            </a:p>
          </p:txBody>
        </p:sp>
        <p:sp>
          <p:nvSpPr>
            <p:cNvPr id="7" name="右箭头 6"/>
            <p:cNvSpPr/>
            <p:nvPr/>
          </p:nvSpPr>
          <p:spPr>
            <a:xfrm>
              <a:off x="2683" y="6190"/>
              <a:ext cx="668" cy="305"/>
            </a:xfrm>
            <a:prstGeom prst="right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8" name="右箭头 7"/>
            <p:cNvSpPr/>
            <p:nvPr/>
          </p:nvSpPr>
          <p:spPr>
            <a:xfrm>
              <a:off x="6935" y="6252"/>
              <a:ext cx="718" cy="320"/>
            </a:xfrm>
            <a:prstGeom prst="rightArrow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9" name="右箭头 8"/>
            <p:cNvSpPr/>
            <p:nvPr/>
          </p:nvSpPr>
          <p:spPr>
            <a:xfrm>
              <a:off x="4780" y="6222"/>
              <a:ext cx="650" cy="273"/>
            </a:xfrm>
            <a:prstGeom prst="rightArrow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5" name="右箭头 4"/>
            <p:cNvSpPr/>
            <p:nvPr/>
          </p:nvSpPr>
          <p:spPr>
            <a:xfrm>
              <a:off x="9013" y="6237"/>
              <a:ext cx="718" cy="350"/>
            </a:xfrm>
            <a:prstGeom prst="rightArrow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  <p:pic>
        <p:nvPicPr>
          <p:cNvPr id="7173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573385" y="190500"/>
            <a:ext cx="1348105" cy="187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573385" y="2160905"/>
            <a:ext cx="1348105" cy="185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51765" y="224790"/>
            <a:ext cx="1389380" cy="193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4" name="图片 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51765" y="2277745"/>
            <a:ext cx="1388745" cy="1736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3519805" y="4587875"/>
            <a:ext cx="12553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 dirty="0">
                <a:latin typeface="黑体" panose="02010609060101010101" charset="-122"/>
                <a:ea typeface="黑体" panose="02010609060101010101" charset="-122"/>
                <a:sym typeface="+mn-ea"/>
              </a:rPr>
              <a:t>迪亚士</a:t>
            </a:r>
            <a:endParaRPr lang="zh-CN" altLang="en-US" sz="2800" b="1" dirty="0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519805" y="5106035"/>
            <a:ext cx="12553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 dirty="0">
                <a:latin typeface="黑体" panose="02010609060101010101" charset="-122"/>
                <a:ea typeface="黑体" panose="02010609060101010101" charset="-122"/>
                <a:sym typeface="+mn-ea"/>
              </a:rPr>
              <a:t>哥伦布</a:t>
            </a:r>
            <a:endParaRPr lang="zh-CN" altLang="en-US" sz="2800" b="1" dirty="0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519805" y="5654675"/>
            <a:ext cx="12553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 dirty="0">
                <a:latin typeface="黑体" panose="02010609060101010101" charset="-122"/>
                <a:ea typeface="黑体" panose="02010609060101010101" charset="-122"/>
                <a:sym typeface="+mn-ea"/>
              </a:rPr>
              <a:t>达伽马</a:t>
            </a:r>
            <a:endParaRPr lang="zh-CN" altLang="en-US" sz="2800" b="1" dirty="0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519805" y="6172835"/>
            <a:ext cx="12553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 dirty="0">
                <a:latin typeface="黑体" panose="02010609060101010101" charset="-122"/>
                <a:ea typeface="黑体" panose="02010609060101010101" charset="-122"/>
                <a:sym typeface="+mn-ea"/>
              </a:rPr>
              <a:t>麦哲伦</a:t>
            </a:r>
            <a:endParaRPr lang="zh-CN" altLang="en-US" sz="2800" b="1" dirty="0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2007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0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0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2007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0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2007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0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322" grpId="0"/>
      <p:bldP spid="11" grpId="0" animBg="1"/>
      <p:bldP spid="200727" grpId="0"/>
      <p:bldP spid="12" grpId="0"/>
      <p:bldP spid="10323" grpId="0"/>
      <p:bldP spid="200726" grpId="1"/>
      <p:bldP spid="17" grpId="0" animBg="1"/>
      <p:bldP spid="13" grpId="0"/>
      <p:bldP spid="10324" grpId="0"/>
      <p:bldP spid="200728" grpId="0"/>
      <p:bldP spid="18" grpId="0" animBg="1"/>
      <p:bldP spid="18" grpId="1" animBg="1"/>
      <p:bldP spid="200728" grpId="1"/>
      <p:bldP spid="14" grpId="0"/>
      <p:bldP spid="10325" grpId="0"/>
      <p:bldP spid="16" grpId="1" animBg="1"/>
      <p:bldP spid="17" grpId="1" animBg="1"/>
      <p:bldP spid="200726" grpId="2"/>
      <p:bldP spid="16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192000" cy="6845935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6097776" y="0"/>
            <a:ext cx="6103749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6097951" y="-66"/>
            <a:ext cx="32025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 dirty="0">
                <a:solidFill>
                  <a:schemeClr val="accent1"/>
                </a:solidFill>
                <a:latin typeface="Impact" panose="020B0806030902050204" pitchFamily="34" charset="0"/>
                <a:ea typeface="+mj-ea"/>
              </a:rPr>
              <a:t>Part 03</a:t>
            </a:r>
            <a:endParaRPr lang="zh-CN" altLang="en-US" sz="8000" b="1" dirty="0">
              <a:solidFill>
                <a:schemeClr val="accent1"/>
              </a:solidFill>
              <a:latin typeface="Impact" panose="020B0806030902050204" pitchFamily="34" charset="0"/>
              <a:ea typeface="+mj-ea"/>
            </a:endParaRPr>
          </a:p>
        </p:txBody>
      </p:sp>
      <p:sp>
        <p:nvSpPr>
          <p:cNvPr id="19" name="TextBox 64"/>
          <p:cNvSpPr txBox="1"/>
          <p:nvPr/>
        </p:nvSpPr>
        <p:spPr>
          <a:xfrm>
            <a:off x="6751320" y="2455228"/>
            <a:ext cx="5140325" cy="922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3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ctr"/>
            <a:r>
              <a:rPr lang="zh-CN" altLang="en-US" sz="5400" dirty="0"/>
              <a:t>千帆竞发</a:t>
            </a:r>
            <a:endParaRPr lang="zh-CN" altLang="en-US" sz="5400" dirty="0"/>
          </a:p>
        </p:txBody>
      </p:sp>
      <p:cxnSp>
        <p:nvCxnSpPr>
          <p:cNvPr id="21" name="直接连接符 20"/>
          <p:cNvCxnSpPr/>
          <p:nvPr/>
        </p:nvCxnSpPr>
        <p:spPr>
          <a:xfrm>
            <a:off x="6660009" y="3429197"/>
            <a:ext cx="5531991" cy="0"/>
          </a:xfrm>
          <a:prstGeom prst="line">
            <a:avLst/>
          </a:prstGeom>
          <a:ln w="63500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6660153" y="3619697"/>
            <a:ext cx="5093061" cy="650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bg1"/>
                </a:solidFill>
                <a:sym typeface="微软雅黑" panose="020B0503020204020204" pitchFamily="34" charset="-122"/>
              </a:rPr>
              <a:t>其他航路的开辟</a:t>
            </a:r>
            <a:endParaRPr lang="zh-CN" altLang="en-US" sz="2800" dirty="0">
              <a:solidFill>
                <a:schemeClr val="bg1"/>
              </a:solidFill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75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8" grpId="0"/>
      <p:bldP spid="19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-26c9e5e4ec84025e_mh1587345141910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print">
            <a:clrChange>
              <a:clrFrom>
                <a:srgbClr val="FCFFFB">
                  <a:alpha val="100000"/>
                </a:srgbClr>
              </a:clrFrom>
              <a:clrTo>
                <a:srgbClr val="FCFFFB">
                  <a:alpha val="100000"/>
                  <a:alpha val="0"/>
                </a:srgbClr>
              </a:clrTo>
            </a:clrChange>
          </a:blip>
          <a:srcRect r="3996" b="6509"/>
          <a:stretch>
            <a:fillRect/>
          </a:stretch>
        </p:blipFill>
        <p:spPr>
          <a:xfrm>
            <a:off x="345440" y="104775"/>
            <a:ext cx="11339830" cy="57962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文本框 1"/>
          <p:cNvSpPr txBox="1"/>
          <p:nvPr/>
        </p:nvSpPr>
        <p:spPr>
          <a:xfrm>
            <a:off x="261620" y="5789295"/>
            <a:ext cx="115081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latin typeface="黑体" panose="02010609060101010101" charset="-122"/>
                <a:ea typeface="黑体" panose="02010609060101010101" charset="-122"/>
                <a:sym typeface="+mn-ea"/>
              </a:rPr>
              <a:t>    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sym typeface="+mn-ea"/>
              </a:rPr>
              <a:t>影响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178300" y="1529080"/>
            <a:ext cx="3005455" cy="460375"/>
          </a:xfrm>
          <a:prstGeom prst="rect">
            <a:avLst/>
          </a:prstGeom>
          <a:solidFill>
            <a:srgbClr val="FFFF00">
              <a:alpha val="65000"/>
            </a:srgbClr>
          </a:solidFill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卡伯特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→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纽芬兰岛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178300" y="2016760"/>
            <a:ext cx="3615055" cy="460375"/>
          </a:xfrm>
          <a:prstGeom prst="rect">
            <a:avLst/>
          </a:prstGeom>
          <a:solidFill>
            <a:srgbClr val="FFFF00">
              <a:alpha val="65000"/>
            </a:srgbClr>
          </a:solidFill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卡蒂埃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→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拉布拉多半岛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854700" y="675640"/>
            <a:ext cx="2822575" cy="460375"/>
          </a:xfrm>
          <a:prstGeom prst="rect">
            <a:avLst/>
          </a:prstGeom>
          <a:solidFill>
            <a:srgbClr val="FFFF00">
              <a:alpha val="65000"/>
            </a:srgbClr>
          </a:solidFill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3.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巴伦支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→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北冰洋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776220" y="1068705"/>
            <a:ext cx="3566160" cy="460375"/>
          </a:xfrm>
          <a:prstGeom prst="rect">
            <a:avLst/>
          </a:prstGeom>
          <a:solidFill>
            <a:srgbClr val="FFFF00">
              <a:alpha val="65000"/>
            </a:srgbClr>
          </a:solidFill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4.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哈德逊：北冰洋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→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亚洲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156700" y="675640"/>
            <a:ext cx="2683510" cy="829945"/>
          </a:xfrm>
          <a:prstGeom prst="rect">
            <a:avLst/>
          </a:prstGeom>
          <a:solidFill>
            <a:srgbClr val="FFFF00">
              <a:alpha val="65000"/>
            </a:srgbClr>
          </a:solidFill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5.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俄罗斯人：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北太平洋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→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北冰洋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390140" y="5253990"/>
            <a:ext cx="2683510" cy="460375"/>
          </a:xfrm>
          <a:prstGeom prst="rect">
            <a:avLst/>
          </a:prstGeom>
          <a:solidFill>
            <a:srgbClr val="FFFF00">
              <a:alpha val="65000"/>
            </a:srgbClr>
          </a:solidFill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6.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德雷克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→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合恩角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793990" y="4349750"/>
            <a:ext cx="3566795" cy="460375"/>
          </a:xfrm>
          <a:prstGeom prst="rect">
            <a:avLst/>
          </a:prstGeom>
          <a:solidFill>
            <a:srgbClr val="FFFF00">
              <a:alpha val="65000"/>
            </a:srgbClr>
          </a:solidFill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7.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塔斯曼：环航澳大利亚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61620" y="5809615"/>
            <a:ext cx="1150810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latin typeface="黑体" panose="02010609060101010101" charset="-122"/>
                <a:ea typeface="黑体" panose="02010609060101010101" charset="-122"/>
                <a:sym typeface="+mn-ea"/>
              </a:rPr>
              <a:t>   </a:t>
            </a:r>
            <a:r>
              <a:rPr lang="en-US" altLang="zh-CN" sz="2800" b="1">
                <a:noFill/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zh-CN" altLang="en-US" sz="2800" b="1">
                <a:noFill/>
                <a:latin typeface="黑体" panose="02010609060101010101" charset="-122"/>
                <a:ea typeface="黑体" panose="02010609060101010101" charset="-122"/>
                <a:sym typeface="+mn-ea"/>
              </a:rPr>
              <a:t>影响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：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进一步丰富了人类的地理知识；世界主要的大洋和大陆之间通过海上航线建立了联系。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3" grpId="0" animBg="1"/>
      <p:bldP spid="16" grpId="0" animBg="1"/>
      <p:bldP spid="18" grpId="0" animBg="1"/>
      <p:bldP spid="2" grpId="0"/>
      <p:bldP spid="20" grpId="0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Rectangle 2">
            <a:hlinkClick r:id="" action="ppaction://noaction"/>
          </p:cNvPr>
          <p:cNvSpPr/>
          <p:nvPr/>
        </p:nvSpPr>
        <p:spPr>
          <a:xfrm>
            <a:off x="1774825" y="3644900"/>
            <a:ext cx="8893175" cy="13836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36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为什么欧洲人</a:t>
            </a:r>
            <a:r>
              <a:rPr lang="zh-CN" altLang="en-US" sz="48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要</a:t>
            </a:r>
            <a:r>
              <a:rPr lang="zh-CN" altLang="en-US" sz="36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冒险开辟前往东方的新航路？</a:t>
            </a:r>
            <a:endParaRPr lang="zh-CN" altLang="en-US" sz="36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6386" name="Picture 4" descr="5.gif (1903 bytes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75713" y="5791200"/>
            <a:ext cx="1792287" cy="1066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7" name="Rectangle 5"/>
          <p:cNvSpPr/>
          <p:nvPr/>
        </p:nvSpPr>
        <p:spPr>
          <a:xfrm>
            <a:off x="3648075" y="312738"/>
            <a:ext cx="3098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>
              <a:spcBef>
                <a:spcPct val="50000"/>
              </a:spcBef>
            </a:pPr>
            <a:endParaRPr lang="zh-CN" altLang="en-US" sz="2800" dirty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173" name="Text Box 6"/>
          <p:cNvSpPr txBox="1"/>
          <p:nvPr/>
        </p:nvSpPr>
        <p:spPr>
          <a:xfrm>
            <a:off x="2640013" y="5229225"/>
            <a:ext cx="6126480" cy="64516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wrap="none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36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新航路的开辟有这个必要吗？  </a:t>
            </a:r>
            <a:endParaRPr lang="zh-CN" altLang="en-US" sz="36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aphicFrame>
        <p:nvGraphicFramePr>
          <p:cNvPr id="16389" name="Object 8"/>
          <p:cNvGraphicFramePr>
            <a:graphicFrameLocks noChangeAspect="1"/>
          </p:cNvGraphicFramePr>
          <p:nvPr/>
        </p:nvGraphicFramePr>
        <p:xfrm>
          <a:off x="1524000" y="1412875"/>
          <a:ext cx="1617663" cy="165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2" imgW="2359660" imgH="3526790" progId="MS_ClipArt_Gallery.2">
                  <p:embed/>
                </p:oleObj>
              </mc:Choice>
              <mc:Fallback>
                <p:oleObj name="" r:id="rId2" imgW="2359660" imgH="3526790" progId="MS_ClipArt_Gallery.2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3">
                        <a:clrChange>
                          <a:clrFrom>
                            <a:srgbClr val="FFFFFF"/>
                          </a:clrFrom>
                          <a:clrTo>
                            <a:srgbClr val="00CCFF"/>
                          </a:clrTo>
                        </a:clrChange>
                        <a:clrChange>
                          <a:clrFrom>
                            <a:srgbClr val="000000"/>
                          </a:clrFrom>
                          <a:clrTo>
                            <a:srgbClr val="0099CC"/>
                          </a:clrTo>
                        </a:clrChange>
                      </a:blip>
                      <a:stretch>
                        <a:fillRect/>
                      </a:stretch>
                    </p:blipFill>
                    <p:spPr>
                      <a:xfrm>
                        <a:off x="1524000" y="1412875"/>
                        <a:ext cx="1617663" cy="165576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0" name="TextBox 7"/>
          <p:cNvSpPr txBox="1"/>
          <p:nvPr/>
        </p:nvSpPr>
        <p:spPr>
          <a:xfrm>
            <a:off x="3071813" y="1557338"/>
            <a:ext cx="726948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36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达迦马船队出发</a:t>
            </a:r>
            <a:r>
              <a:rPr lang="en-US" altLang="zh-CN" sz="36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170</a:t>
            </a:r>
            <a:r>
              <a:rPr lang="zh-CN" altLang="en-US" sz="36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人，生还</a:t>
            </a:r>
            <a:r>
              <a:rPr lang="en-US" altLang="zh-CN" sz="36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54</a:t>
            </a:r>
            <a:r>
              <a:rPr lang="zh-CN" altLang="en-US" sz="36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人；</a:t>
            </a:r>
            <a:endParaRPr lang="zh-CN" altLang="en-US" sz="36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6391" name="TextBox 8"/>
          <p:cNvSpPr txBox="1"/>
          <p:nvPr/>
        </p:nvSpPr>
        <p:spPr>
          <a:xfrm>
            <a:off x="3071813" y="2133600"/>
            <a:ext cx="7269480" cy="230695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36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麦哲伦船队出发</a:t>
            </a:r>
            <a:r>
              <a:rPr lang="en-US" altLang="zh-CN" sz="36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265</a:t>
            </a:r>
            <a:r>
              <a:rPr lang="zh-CN" altLang="en-US" sz="36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人，生还</a:t>
            </a:r>
            <a:r>
              <a:rPr lang="en-US" altLang="zh-CN" sz="36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18</a:t>
            </a:r>
            <a:r>
              <a:rPr lang="zh-CN" altLang="en-US" sz="36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人。</a:t>
            </a:r>
            <a:endParaRPr lang="en-US" altLang="zh-CN" sz="36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36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麦哲伦死于菲律宾。</a:t>
            </a:r>
            <a:endParaRPr lang="en-US" altLang="zh-CN" sz="36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>
              <a:spcBef>
                <a:spcPct val="50000"/>
              </a:spcBef>
            </a:pPr>
            <a:endParaRPr lang="zh-CN" altLang="en-US" sz="36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818672" y="36830"/>
            <a:ext cx="50405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/>
              <a:t>小结：新航路开辟的过程</a:t>
            </a:r>
            <a:endParaRPr lang="zh-CN" altLang="en-US" sz="3200" b="1" dirty="0" smtClean="0"/>
          </a:p>
        </p:txBody>
      </p:sp>
      <p:sp>
        <p:nvSpPr>
          <p:cNvPr id="4" name="Line 15"/>
          <p:cNvSpPr>
            <a:spLocks noChangeShapeType="1"/>
          </p:cNvSpPr>
          <p:nvPr/>
        </p:nvSpPr>
        <p:spPr bwMode="auto">
          <a:xfrm flipV="1">
            <a:off x="4789696" y="1429544"/>
            <a:ext cx="792088" cy="7764"/>
          </a:xfrm>
          <a:prstGeom prst="line">
            <a:avLst/>
          </a:prstGeom>
          <a:noFill/>
          <a:ln w="101600">
            <a:solidFill>
              <a:srgbClr val="660066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725800" y="925488"/>
            <a:ext cx="1872208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 smtClean="0"/>
              <a:t>证明地圆学说正确性，树立正确宇宙观</a:t>
            </a:r>
            <a:endParaRPr lang="zh-CN" altLang="en-US" sz="2400" dirty="0" smtClean="0"/>
          </a:p>
        </p:txBody>
      </p:sp>
      <p:sp>
        <p:nvSpPr>
          <p:cNvPr id="6" name="矩形 5"/>
          <p:cNvSpPr/>
          <p:nvPr/>
        </p:nvSpPr>
        <p:spPr>
          <a:xfrm>
            <a:off x="4645680" y="1573560"/>
            <a:ext cx="1152128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/>
              <a:t>环球航行成功</a:t>
            </a:r>
            <a:endParaRPr lang="zh-CN" altLang="en-US" sz="2400" b="1" dirty="0"/>
          </a:p>
        </p:txBody>
      </p:sp>
      <p:sp>
        <p:nvSpPr>
          <p:cNvPr id="7" name="矩形 6"/>
          <p:cNvSpPr/>
          <p:nvPr/>
        </p:nvSpPr>
        <p:spPr>
          <a:xfrm>
            <a:off x="8173948" y="5228312"/>
            <a:ext cx="252028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400" dirty="0" smtClean="0"/>
              <a:t>对地球的认识</a:t>
            </a:r>
            <a:endParaRPr lang="en-US" altLang="zh-CN" sz="2400" dirty="0" smtClean="0"/>
          </a:p>
          <a:p>
            <a:pPr algn="ctr">
              <a:defRPr/>
            </a:pPr>
            <a:r>
              <a:rPr lang="zh-CN" altLang="en-US" sz="2400" dirty="0" smtClean="0"/>
              <a:t>日趋全面、正确</a:t>
            </a:r>
            <a:endParaRPr lang="zh-CN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1513840" y="1213520"/>
            <a:ext cx="1115616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/>
              <a:t>新航路开辟</a:t>
            </a:r>
            <a:endParaRPr lang="zh-CN" altLang="en-US" dirty="0"/>
          </a:p>
        </p:txBody>
      </p:sp>
      <p:sp>
        <p:nvSpPr>
          <p:cNvPr id="9" name="Line 15"/>
          <p:cNvSpPr>
            <a:spLocks noChangeShapeType="1"/>
          </p:cNvSpPr>
          <p:nvPr/>
        </p:nvSpPr>
        <p:spPr bwMode="auto">
          <a:xfrm flipV="1">
            <a:off x="2557448" y="1573560"/>
            <a:ext cx="792088" cy="7764"/>
          </a:xfrm>
          <a:prstGeom prst="line">
            <a:avLst/>
          </a:prstGeom>
          <a:noFill/>
          <a:ln w="101600">
            <a:solidFill>
              <a:srgbClr val="660066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438743" y="3517776"/>
            <a:ext cx="20116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/>
              <a:t>其他航路开辟</a:t>
            </a:r>
            <a:endParaRPr lang="zh-CN" altLang="en-US" dirty="0"/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auto">
          <a:xfrm flipH="1" flipV="1">
            <a:off x="7021830" y="3804920"/>
            <a:ext cx="1280795" cy="635"/>
          </a:xfrm>
          <a:prstGeom prst="line">
            <a:avLst/>
          </a:prstGeom>
          <a:noFill/>
          <a:ln w="101600">
            <a:solidFill>
              <a:srgbClr val="660066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123690" y="3027045"/>
            <a:ext cx="2628265" cy="2061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 smtClean="0"/>
              <a:t>全球航路开辟</a:t>
            </a:r>
            <a:endParaRPr lang="en-US" altLang="zh-CN" sz="3200" b="1" dirty="0" smtClean="0"/>
          </a:p>
          <a:p>
            <a:pPr algn="ctr"/>
            <a:r>
              <a:rPr lang="zh-CN" altLang="en-US" sz="3200" b="1" dirty="0" smtClean="0"/>
              <a:t>全球联系建立</a:t>
            </a:r>
            <a:endParaRPr lang="en-US" altLang="zh-CN" sz="3200" b="1" dirty="0" smtClean="0"/>
          </a:p>
          <a:p>
            <a:pPr algn="ctr"/>
            <a:r>
              <a:rPr lang="zh-CN" altLang="en-US" sz="3200" b="1" dirty="0" smtClean="0">
                <a:solidFill>
                  <a:srgbClr val="C00000"/>
                </a:solidFill>
              </a:rPr>
              <a:t> 世界开始走向一体化</a:t>
            </a:r>
            <a:endParaRPr lang="zh-CN" altLang="en-US" sz="3200" b="1" dirty="0" smtClean="0">
              <a:solidFill>
                <a:srgbClr val="C000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059420" y="1028700"/>
            <a:ext cx="276987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400" dirty="0" smtClean="0"/>
              <a:t>冲击宗教神学观，推动人类对自然科学领域探索   </a:t>
            </a:r>
            <a:endParaRPr lang="zh-CN" altLang="en-US" sz="2400" dirty="0" smtClean="0"/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9444057" y="2445276"/>
            <a:ext cx="0" cy="928340"/>
          </a:xfrm>
          <a:prstGeom prst="line">
            <a:avLst/>
          </a:prstGeom>
          <a:noFill/>
          <a:ln w="101600">
            <a:solidFill>
              <a:srgbClr val="660066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 flipV="1">
            <a:off x="7381984" y="1645568"/>
            <a:ext cx="792088" cy="7764"/>
          </a:xfrm>
          <a:prstGeom prst="line">
            <a:avLst/>
          </a:prstGeom>
          <a:noFill/>
          <a:ln w="101600">
            <a:solidFill>
              <a:srgbClr val="660066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>
            <a:off x="9444310" y="4093840"/>
            <a:ext cx="0" cy="928340"/>
          </a:xfrm>
          <a:prstGeom prst="line">
            <a:avLst/>
          </a:prstGeom>
          <a:noFill/>
          <a:ln w="101600">
            <a:solidFill>
              <a:srgbClr val="660066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2413432" y="2229396"/>
            <a:ext cx="1584176" cy="1144364"/>
          </a:xfrm>
          <a:prstGeom prst="line">
            <a:avLst/>
          </a:prstGeom>
          <a:noFill/>
          <a:ln w="101600">
            <a:solidFill>
              <a:srgbClr val="660066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3925600" y="2869704"/>
            <a:ext cx="3024336" cy="23762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30A0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133512" y="925488"/>
            <a:ext cx="14020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b="1" dirty="0" smtClean="0"/>
              <a:t>东方航线</a:t>
            </a:r>
            <a:endParaRPr lang="zh-CN" altLang="en-US" sz="2400" b="1" dirty="0" smtClean="0"/>
          </a:p>
        </p:txBody>
      </p:sp>
      <p:sp>
        <p:nvSpPr>
          <p:cNvPr id="20" name="矩形 19"/>
          <p:cNvSpPr/>
          <p:nvPr/>
        </p:nvSpPr>
        <p:spPr>
          <a:xfrm>
            <a:off x="3205520" y="1573560"/>
            <a:ext cx="14020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b="1" dirty="0" smtClean="0"/>
              <a:t>西方航线</a:t>
            </a:r>
            <a:endParaRPr lang="zh-CN" altLang="en-US" sz="2400" b="1" dirty="0" smtClean="0"/>
          </a:p>
        </p:txBody>
      </p:sp>
      <p:sp>
        <p:nvSpPr>
          <p:cNvPr id="21" name="矩形 20"/>
          <p:cNvSpPr/>
          <p:nvPr/>
        </p:nvSpPr>
        <p:spPr>
          <a:xfrm>
            <a:off x="7249904" y="3978017"/>
            <a:ext cx="176144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400" b="1" dirty="0" smtClean="0"/>
              <a:t>北大西洋和南太平洋的海上航线</a:t>
            </a:r>
            <a:endParaRPr lang="zh-CN" altLang="en-US" sz="2400" b="1" dirty="0" smtClean="0"/>
          </a:p>
        </p:txBody>
      </p:sp>
      <p:graphicFrame>
        <p:nvGraphicFramePr>
          <p:cNvPr id="24578" name="对象 15372"/>
          <p:cNvGraphicFramePr/>
          <p:nvPr/>
        </p:nvGraphicFramePr>
        <p:xfrm>
          <a:off x="469578" y="3978265"/>
          <a:ext cx="4320480" cy="2556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" name="" r:id="rId1" imgW="18926175" imgH="28251150" progId="">
                  <p:embed/>
                </p:oleObj>
              </mc:Choice>
              <mc:Fallback>
                <p:oleObj name="" r:id="rId1" imgW="18926175" imgH="28251150" progId="">
                  <p:embed/>
                  <p:pic>
                    <p:nvPicPr>
                      <p:cNvPr id="0" name="对象 15372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69578" y="3978265"/>
                        <a:ext cx="4320480" cy="255689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  <p:bldP spid="12" grpId="0"/>
      <p:bldP spid="13" grpId="0"/>
      <p:bldP spid="18" grpId="0" bldLvl="0" animBg="1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03860" y="446405"/>
            <a:ext cx="5734685" cy="2675255"/>
          </a:xfrm>
          <a:prstGeom prst="rect">
            <a:avLst/>
          </a:prstGeom>
          <a:noFill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t">
            <a:spAutoFit/>
          </a:bodyPr>
          <a:p>
            <a:pPr marL="0" marR="0" lvl="0" indent="0" algn="l" defTabSz="914400" rtl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kumimoji="0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1992年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是哥伦布航行到美洲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500周年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，许多国家纷纷举行纪念活动，但也引起美洲印第安人后裔强烈不满。他们打出的一条标语上写着：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“你们庆祝的是我们的苦难”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451600" y="212725"/>
            <a:ext cx="5291455" cy="366903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403860" y="3881755"/>
            <a:ext cx="1108964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sym typeface="+mn-ea"/>
              </a:rPr>
              <a:t>结合</a:t>
            </a:r>
            <a:r>
              <a:rPr lang="en-US" altLang="zh-CN" sz="2800" b="1">
                <a:latin typeface="黑体" panose="02010609060101010101" charset="-122"/>
                <a:ea typeface="黑体" panose="02010609060101010101" charset="-122"/>
                <a:sym typeface="+mn-ea"/>
              </a:rPr>
              <a:t>p37“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sym typeface="+mn-ea"/>
              </a:rPr>
              <a:t>历史纵横</a:t>
            </a:r>
            <a:r>
              <a:rPr lang="en-US" altLang="zh-CN" sz="2800" b="1">
                <a:latin typeface="黑体" panose="02010609060101010101" charset="-122"/>
                <a:ea typeface="黑体" panose="02010609060101010101" charset="-122"/>
                <a:sym typeface="+mn-ea"/>
              </a:rPr>
              <a:t>”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sym typeface="+mn-ea"/>
              </a:rPr>
              <a:t>，你如何评价以哥伦布代表的新航路开辟者们？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03860" y="4471035"/>
            <a:ext cx="983551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观点一：积极进取、勇敢坚毅的航海家，世界市场的开拓者！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03860" y="5111115"/>
            <a:ext cx="661797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观点二：万恶不赦、自私贪婪的殖民者！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572260" y="5720715"/>
            <a:ext cx="769048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800" b="1" u="sng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客观上促进殖民地半殖民地历史的发展和进步。</a:t>
            </a:r>
            <a:endParaRPr lang="zh-CN" altLang="en-US" sz="2800" b="1" u="sng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7" name="矩形 26"/>
          <p:cNvSpPr/>
          <p:nvPr/>
        </p:nvSpPr>
        <p:spPr>
          <a:xfrm rot="20727524">
            <a:off x="9135745" y="4641850"/>
            <a:ext cx="2574925" cy="583565"/>
          </a:xfrm>
          <a:prstGeom prst="rect">
            <a:avLst/>
          </a:prstGeom>
          <a:solidFill>
            <a:schemeClr val="bg1"/>
          </a:solidFill>
          <a:ln w="114300" cmpd="thinThick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欧洲的英雄</a:t>
            </a:r>
            <a:endParaRPr lang="zh-CN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8" name="矩形 27"/>
          <p:cNvSpPr/>
          <p:nvPr/>
        </p:nvSpPr>
        <p:spPr>
          <a:xfrm rot="20727524">
            <a:off x="9135745" y="5535930"/>
            <a:ext cx="2574925" cy="583565"/>
          </a:xfrm>
          <a:prstGeom prst="rect">
            <a:avLst/>
          </a:prstGeom>
          <a:solidFill>
            <a:schemeClr val="bg1"/>
          </a:solidFill>
          <a:ln w="114300" cmpd="thinThick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美洲的强盗</a:t>
            </a:r>
            <a:endParaRPr lang="zh-CN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7" grpId="0" animBg="1"/>
      <p:bldP spid="25" grpId="0"/>
      <p:bldP spid="28" grpId="0" animBg="1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19685"/>
            <a:ext cx="12190730" cy="683768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6088251" y="0"/>
            <a:ext cx="6103749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6088426" y="-66"/>
            <a:ext cx="32025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 dirty="0">
                <a:solidFill>
                  <a:schemeClr val="accent1"/>
                </a:solidFill>
                <a:latin typeface="Impact" panose="020B0806030902050204" pitchFamily="34" charset="0"/>
                <a:ea typeface="+mj-ea"/>
              </a:rPr>
              <a:t>Part 01</a:t>
            </a:r>
            <a:endParaRPr lang="zh-CN" altLang="en-US" sz="8000" b="1" dirty="0">
              <a:solidFill>
                <a:schemeClr val="accent1"/>
              </a:solidFill>
              <a:latin typeface="Impact" panose="020B0806030902050204" pitchFamily="34" charset="0"/>
              <a:ea typeface="+mj-ea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6660009" y="3429197"/>
            <a:ext cx="5531991" cy="0"/>
          </a:xfrm>
          <a:prstGeom prst="line">
            <a:avLst/>
          </a:prstGeom>
          <a:ln w="63500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64"/>
          <p:cNvSpPr txBox="1"/>
          <p:nvPr/>
        </p:nvSpPr>
        <p:spPr>
          <a:xfrm>
            <a:off x="6751320" y="2455228"/>
            <a:ext cx="4474845" cy="922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3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ctr"/>
            <a:r>
              <a:rPr lang="zh-CN" altLang="en-US" sz="5400" dirty="0"/>
              <a:t>东方诱惑</a:t>
            </a:r>
            <a:endParaRPr lang="en-US" altLang="zh-CN" sz="5400" dirty="0"/>
          </a:p>
        </p:txBody>
      </p:sp>
      <p:sp>
        <p:nvSpPr>
          <p:cNvPr id="4" name="矩形 3"/>
          <p:cNvSpPr/>
          <p:nvPr/>
        </p:nvSpPr>
        <p:spPr>
          <a:xfrm>
            <a:off x="6660153" y="3619697"/>
            <a:ext cx="5093061" cy="650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bg1"/>
                </a:solidFill>
                <a:sym typeface="微软雅黑" panose="020B0503020204020204" pitchFamily="34" charset="-122"/>
              </a:rPr>
              <a:t>新航路开辟的动因和条件</a:t>
            </a:r>
            <a:endParaRPr lang="zh-CN" altLang="en-US" sz="2800" dirty="0">
              <a:solidFill>
                <a:schemeClr val="bg1"/>
              </a:solidFill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75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90" name="标题 1"/>
          <p:cNvSpPr>
            <a:spLocks noGrp="1"/>
          </p:cNvSpPr>
          <p:nvPr>
            <p:ph type="ctrTitle"/>
          </p:nvPr>
        </p:nvSpPr>
        <p:spPr>
          <a:xfrm>
            <a:off x="2137792" y="2708919"/>
            <a:ext cx="7772400" cy="1082675"/>
          </a:xfrm>
          <a:noFill/>
          <a:ln>
            <a:noFill/>
          </a:ln>
          <a:effectLst/>
          <a:sp3d prstMaterial="plastic"/>
        </p:spPr>
        <p:txBody>
          <a:bodyPr vert="horz" rtlCol="0" anchor="ctr">
            <a:normAutofit fontScale="90000"/>
            <a:scene3d>
              <a:camera prst="orthographicFront"/>
              <a:lightRig rig="soft" dir="t"/>
            </a:scene3d>
            <a:sp3d prstMaterial="matte">
              <a:bevelT w="12700" h="127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50" normalizeH="0" baseline="0" noProof="0" dirty="0" smtClean="0">
                <a:ln w="1270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0320" dir="27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材料一：随着欧洲城市的兴起和商品经济的日益发展</a:t>
            </a:r>
            <a:r>
              <a:rPr kumimoji="0" lang="zh-CN" altLang="en-US" sz="3200" b="1" i="0" u="none" strike="noStrike" kern="1200" cap="none" spc="50" normalizeH="0" baseline="0" noProof="0" dirty="0">
                <a:ln w="1270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0320" dir="27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</a:t>
            </a:r>
            <a:r>
              <a:rPr kumimoji="0" lang="zh-CN" altLang="en-US" sz="3200" b="1" i="0" u="none" strike="noStrike" kern="1200" cap="none" spc="50" normalizeH="0" baseline="0" noProof="0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0320" dir="27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货币</a:t>
            </a:r>
            <a:r>
              <a:rPr kumimoji="0" lang="zh-CN" altLang="en-US" sz="3200" b="1" i="0" u="none" strike="noStrike" kern="1200" cap="none" spc="50" normalizeH="0" baseline="0" noProof="0" dirty="0">
                <a:ln w="1270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0320" dir="27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成为普遍的交换手段。</a:t>
            </a:r>
            <a:r>
              <a:rPr kumimoji="0" lang="zh-CN" altLang="en-US" sz="3200" b="1" i="0" u="none" strike="noStrike" kern="1200" cap="none" spc="50" normalizeH="0" baseline="0" noProof="0" dirty="0" smtClean="0">
                <a:ln w="1270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0320" dir="27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贵族</a:t>
            </a:r>
            <a:r>
              <a:rPr kumimoji="0" lang="zh-CN" altLang="en-US" sz="3200" b="1" i="0" u="none" strike="noStrike" kern="1200" cap="none" spc="50" normalizeH="0" baseline="0" noProof="0" dirty="0">
                <a:ln w="1270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0320" dir="27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用货币购买奢侈品，</a:t>
            </a:r>
            <a:r>
              <a:rPr kumimoji="0" lang="zh-CN" altLang="en-US" sz="3200" b="1" i="0" u="none" strike="noStrike" kern="1200" cap="none" spc="50" normalizeH="0" baseline="0" noProof="0" dirty="0" smtClean="0">
                <a:ln w="1270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0320" dir="27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农民</a:t>
            </a:r>
            <a:r>
              <a:rPr kumimoji="0" lang="zh-CN" altLang="en-US" sz="3200" b="1" i="0" u="none" strike="noStrike" kern="1200" cap="none" spc="50" normalizeH="0" baseline="0" noProof="0" dirty="0">
                <a:ln w="1270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0320" dir="27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也用货币交纳地租。</a:t>
            </a:r>
            <a:r>
              <a:rPr kumimoji="0" lang="zh-CN" altLang="en-US" sz="3200" b="1" i="0" u="none" strike="noStrike" kern="1200" cap="none" spc="50" normalizeH="0" baseline="0" noProof="0" dirty="0" smtClean="0">
                <a:ln w="1270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0320" dir="27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商人和手工工场主</a:t>
            </a:r>
            <a:r>
              <a:rPr kumimoji="0" lang="zh-CN" altLang="en-US" sz="3200" b="1" i="0" u="none" strike="noStrike" kern="1200" cap="none" spc="50" normalizeH="0" baseline="0" noProof="0" dirty="0">
                <a:ln w="1270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0320" dir="27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需要更多的货币以扩大经营</a:t>
            </a:r>
            <a:r>
              <a:rPr kumimoji="0" lang="zh-CN" altLang="en-US" sz="3200" b="1" i="0" u="none" strike="noStrike" kern="1200" cap="none" spc="50" normalizeH="0" baseline="0" noProof="0" dirty="0" smtClean="0">
                <a:ln w="1270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0320" dir="27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。</a:t>
            </a:r>
            <a:br>
              <a:rPr kumimoji="0" lang="en-US" altLang="zh-CN" sz="3200" b="1" i="0" u="none" strike="noStrike" kern="1200" cap="none" spc="50" normalizeH="0" baseline="0" noProof="0" dirty="0">
                <a:ln w="1270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0320" dir="27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br>
            <a:endParaRPr kumimoji="0" lang="zh-CN" altLang="en-US" sz="4800" b="0" i="0" u="none" strike="noStrike" kern="1200" cap="none" spc="50" normalizeH="0" baseline="0" noProof="0" dirty="0" smtClean="0">
              <a:ln w="12700">
                <a:noFill/>
                <a:prstDash val="solid"/>
              </a:ln>
              <a:solidFill>
                <a:schemeClr val="tx1"/>
              </a:solidFill>
              <a:effectLst>
                <a:outerShdw blurRad="38100" dist="20320" dir="27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 Box 8"/>
          <p:cNvSpPr>
            <a:spLocks noGrp="1" noChangeArrowheads="1"/>
          </p:cNvSpPr>
          <p:nvPr>
            <p:ph type="subTitle" idx="1"/>
          </p:nvPr>
        </p:nvSpPr>
        <p:spPr>
          <a:xfrm>
            <a:off x="2097088" y="4508500"/>
            <a:ext cx="7854950" cy="1198880"/>
          </a:xfrm>
          <a:solidFill>
            <a:schemeClr val="accent1">
              <a:lumMod val="75000"/>
            </a:schemeClr>
          </a:solidFill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chemeClr val="tx2"/>
              </a:buClr>
              <a:buSzPct val="60000"/>
              <a:buFont typeface="Wingdings 2"/>
              <a:buNone/>
              <a:defRPr/>
            </a:pPr>
            <a:r>
              <a:rPr kumimoji="0" lang="en-US" altLang="zh-CN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</a:t>
            </a:r>
            <a:r>
              <a:rPr kumimoji="0" lang="zh-CN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世纪前后，西欧商品经济发展和资本主义萌芽出现。</a:t>
            </a:r>
            <a:r>
              <a:rPr kumimoji="0" lang="en-US" altLang="zh-CN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——</a:t>
            </a:r>
            <a:r>
              <a:rPr kumimoji="0" lang="zh-CN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经济根源</a:t>
            </a:r>
            <a:endParaRPr kumimoji="0" lang="zh-CN" altLang="en-US" sz="36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1992313" y="333375"/>
            <a:ext cx="4032250" cy="1295400"/>
          </a:xfrm>
          <a:prstGeom prst="ellipse">
            <a:avLst/>
          </a:prstGeom>
          <a:blipFill>
            <a:blip r:embed="rId1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东方的诱惑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27448" y="332654"/>
            <a:ext cx="4392487" cy="6624736"/>
          </a:xfrm>
          <a:noFill/>
          <a:ln>
            <a:noFill/>
          </a:ln>
          <a:effectLst/>
          <a:sp3d prstMaterial="plastic"/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matte">
              <a:bevelT w="12700" h="12700"/>
            </a:sp3d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50" normalizeH="0" baseline="0" noProof="0" dirty="0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38100" dist="20320" dir="27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  </a:t>
            </a:r>
            <a:r>
              <a:rPr kumimoji="0" lang="zh-CN" altLang="en-US" sz="3600" b="1" i="0" u="none" strike="noStrike" kern="1200" cap="none" spc="50" normalizeH="0" baseline="0" noProof="0" dirty="0" smtClean="0">
                <a:ln w="1270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0320" dir="27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哥伦布</a:t>
            </a:r>
            <a:r>
              <a:rPr kumimoji="0" lang="zh-CN" altLang="en-US" sz="3600" b="1" i="0" u="none" strike="noStrike" kern="1200" cap="none" spc="50" normalizeH="0" baseline="0" noProof="0" dirty="0">
                <a:ln w="1270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0320" dir="27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在《致西班牙国王和王后书》中写道</a:t>
            </a:r>
            <a:r>
              <a:rPr kumimoji="0" lang="zh-CN" altLang="en-US" sz="3600" b="1" i="0" u="none" strike="noStrike" kern="1200" cap="none" spc="50" normalizeH="0" baseline="0" noProof="0" dirty="0" smtClean="0">
                <a:ln w="1270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0320" dir="27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：“谁</a:t>
            </a:r>
            <a:r>
              <a:rPr kumimoji="0" lang="zh-CN" altLang="en-US" sz="3600" b="1" i="0" u="none" strike="noStrike" kern="1200" cap="none" spc="50" normalizeH="0" baseline="0" noProof="0" dirty="0">
                <a:ln w="1270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0320" dir="27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占有黄金，谁就能获得他在世界上所需的一切</a:t>
            </a:r>
            <a:r>
              <a:rPr kumimoji="0" lang="zh-CN" altLang="en-US" sz="3600" b="1" i="0" u="none" strike="noStrike" kern="1200" cap="none" spc="50" normalizeH="0" baseline="0" noProof="0" dirty="0" smtClean="0">
                <a:ln w="1270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0320" dir="27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。</a:t>
            </a:r>
            <a:r>
              <a:rPr kumimoji="0" lang="zh-CN" altLang="en-US" sz="3600" b="1" i="0" u="none" strike="noStrike" kern="1200" cap="none" spc="50" normalizeH="0" baseline="0" noProof="0" dirty="0" smtClean="0">
                <a:ln w="1270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0320" dir="27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anose="02020603050405020304"/>
                <a:ea typeface="楷体_GB2312" pitchFamily="49" charset="-122"/>
                <a:cs typeface="+mn-cs"/>
              </a:rPr>
              <a:t>”</a:t>
            </a:r>
            <a:br>
              <a:rPr kumimoji="0" lang="zh-CN" altLang="en-US" sz="3600" b="1" i="0" u="none" strike="noStrike" kern="1200" cap="none" spc="50" normalizeH="0" baseline="0" noProof="0" dirty="0">
                <a:ln w="1270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0320" dir="27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</a:br>
            <a:endParaRPr kumimoji="0" lang="zh-CN" altLang="en-US" sz="4900" b="0" i="0" u="none" strike="noStrike" kern="1200" cap="none" spc="50" normalizeH="0" baseline="0" noProof="0" dirty="0">
              <a:ln w="12700">
                <a:noFill/>
                <a:prstDash val="solid"/>
              </a:ln>
              <a:solidFill>
                <a:schemeClr val="tx1"/>
              </a:solidFill>
              <a:effectLst>
                <a:outerShdw blurRad="38100" dist="20320" dir="27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75" name="副标题 2"/>
          <p:cNvSpPr>
            <a:spLocks noGrp="1"/>
          </p:cNvSpPr>
          <p:nvPr>
            <p:ph type="subTitle" idx="1"/>
          </p:nvPr>
        </p:nvSpPr>
        <p:spPr>
          <a:xfrm>
            <a:off x="2927350" y="5373688"/>
            <a:ext cx="6400800" cy="769937"/>
          </a:xfrm>
        </p:spPr>
        <p:txBody>
          <a:bodyPr wrap="square" lIns="91440" tIns="45720" rIns="91440" bIns="45720" anchor="t"/>
          <a:p>
            <a:pPr eaLnBrk="1" hangingPunct="1">
              <a:buSzPct val="60000"/>
            </a:pPr>
            <a:r>
              <a:rPr lang="zh-CN" altLang="en-US" b="1" kern="1200" dirty="0">
                <a:solidFill>
                  <a:srgbClr val="FFFF00"/>
                </a:solidFill>
                <a:latin typeface="+mn-lt"/>
                <a:ea typeface="楷体_GB2312" pitchFamily="49" charset="-122"/>
                <a:cs typeface="+mn-cs"/>
              </a:rPr>
              <a:t>对黄金贪婪的追求，引发</a:t>
            </a:r>
            <a:r>
              <a:rPr lang="zh-CN" altLang="en-US" b="1" kern="1200" dirty="0">
                <a:solidFill>
                  <a:srgbClr val="91FFFF"/>
                </a:solidFill>
                <a:latin typeface="+mn-lt"/>
                <a:ea typeface="楷体_GB2312" pitchFamily="49" charset="-122"/>
                <a:cs typeface="+mn-cs"/>
              </a:rPr>
              <a:t>寻金热潮</a:t>
            </a:r>
            <a:endParaRPr lang="zh-CN" altLang="en-US" b="1" kern="1200" dirty="0">
              <a:solidFill>
                <a:srgbClr val="91FFFF"/>
              </a:solidFill>
              <a:latin typeface="+mn-lt"/>
              <a:ea typeface="楷体_GB2312" pitchFamily="49" charset="-122"/>
              <a:cs typeface="+mn-cs"/>
            </a:endParaRPr>
          </a:p>
          <a:p>
            <a:pPr eaLnBrk="1" hangingPunct="1">
              <a:buSzPct val="60000"/>
            </a:pPr>
            <a:endParaRPr lang="zh-CN" altLang="en-US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992313" y="333375"/>
            <a:ext cx="4032250" cy="1295400"/>
          </a:xfrm>
          <a:prstGeom prst="ellipse">
            <a:avLst/>
          </a:prstGeom>
          <a:blipFill>
            <a:blip r:embed="rId1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东方的诱惑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436" name="Picture 3" descr="fb316f89b03dd4b0a4c272f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563" y="1196975"/>
            <a:ext cx="4125912" cy="40084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7586" name="矩形 3"/>
          <p:cNvSpPr/>
          <p:nvPr/>
        </p:nvSpPr>
        <p:spPr>
          <a:xfrm>
            <a:off x="5087938" y="2078038"/>
            <a:ext cx="5122862" cy="4033520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>
            <a:spAutoFit/>
          </a:bodyPr>
          <a:p>
            <a:pPr algn="just"/>
            <a:r>
              <a:rPr lang="en-US" altLang="zh-CN" sz="3200" dirty="0">
                <a:latin typeface="华文中宋" panose="02010600040101010101" charset="-122"/>
                <a:ea typeface="华文中宋" panose="02010600040101010101" charset="-122"/>
              </a:rPr>
              <a:t>    </a:t>
            </a:r>
            <a:r>
              <a:rPr lang="en-US" altLang="zh-CN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该国国君的王宫金碧辉煌，蔚为壮观。整个王宫的屋顶全都用金箔覆盖，</a:t>
            </a:r>
            <a:r>
              <a:rPr lang="en-US" altLang="zh-CN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殿堂的藻井也同样是用黄金建造的，许多宫室内都摆放着厚重的纯金案台，窗户也用黄金装饰，这座宫殿的富丽堂皇简直难以形容。</a:t>
            </a:r>
            <a:endParaRPr lang="en-US" altLang="zh-CN" sz="2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</a:rPr>
              <a:t>     ——《</a:t>
            </a:r>
            <a:r>
              <a:rPr lang="zh-CN" altLang="en-US" sz="2800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</a:rPr>
              <a:t>马可</a:t>
            </a:r>
            <a:r>
              <a:rPr lang="en-US" altLang="zh-CN" sz="2800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</a:rPr>
              <a:t>·</a:t>
            </a:r>
            <a:r>
              <a:rPr lang="zh-CN" altLang="en-US" sz="2800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</a:rPr>
              <a:t>波罗游记</a:t>
            </a:r>
            <a:r>
              <a:rPr lang="en-US" altLang="zh-CN" sz="2800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</a:rPr>
              <a:t>》</a:t>
            </a:r>
            <a:endParaRPr lang="en-US" altLang="zh-CN" sz="2800" dirty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19458" name="Picture 5" descr="F:\马可波罗游记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19288" y="1512888"/>
            <a:ext cx="3173412" cy="5127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59" name="Text Box 5"/>
          <p:cNvSpPr txBox="1"/>
          <p:nvPr/>
        </p:nvSpPr>
        <p:spPr>
          <a:xfrm>
            <a:off x="5880100" y="1268413"/>
            <a:ext cx="2305050" cy="6451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3600" dirty="0">
                <a:solidFill>
                  <a:srgbClr val="FFFF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材料二：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820863" y="115888"/>
            <a:ext cx="4032250" cy="1296988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东方的诱惑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4648200" y="6094413"/>
            <a:ext cx="6002338" cy="763588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马可波罗游记的引导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 bldLvl="0"/>
      <p:bldP spid="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505" name="Picture 2" descr="SC200309161416301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0"/>
            <a:ext cx="9144000" cy="5481638"/>
          </a:xfrm>
          <a:prstGeom prst="rect">
            <a:avLst/>
          </a:prstGeom>
          <a:noFill/>
          <a:ln w="31750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  <a:effectLst>
            <a:outerShdw dist="85194" dir="6993903" algn="ctr" rotWithShape="0">
              <a:schemeClr val="bg2"/>
            </a:outerShdw>
          </a:effectLst>
        </p:spPr>
      </p:pic>
      <p:grpSp>
        <p:nvGrpSpPr>
          <p:cNvPr id="21506" name="Group 3"/>
          <p:cNvGrpSpPr/>
          <p:nvPr/>
        </p:nvGrpSpPr>
        <p:grpSpPr>
          <a:xfrm>
            <a:off x="4343400" y="1752600"/>
            <a:ext cx="4572000" cy="838200"/>
            <a:chOff x="0" y="0"/>
            <a:chExt cx="2832" cy="590"/>
          </a:xfrm>
        </p:grpSpPr>
        <p:sp>
          <p:nvSpPr>
            <p:cNvPr id="21507" name="未知"/>
            <p:cNvSpPr/>
            <p:nvPr/>
          </p:nvSpPr>
          <p:spPr>
            <a:xfrm>
              <a:off x="0" y="0"/>
              <a:ext cx="2832" cy="590"/>
            </a:xfrm>
            <a:custGeom>
              <a:avLst/>
              <a:gdLst/>
              <a:ahLst/>
              <a:cxnLst>
                <a:cxn ang="0">
                  <a:pos x="2832" y="384"/>
                </a:cxn>
                <a:cxn ang="0">
                  <a:pos x="2676" y="588"/>
                </a:cxn>
                <a:cxn ang="0">
                  <a:pos x="2496" y="576"/>
                </a:cxn>
                <a:cxn ang="0">
                  <a:pos x="2424" y="528"/>
                </a:cxn>
                <a:cxn ang="0">
                  <a:pos x="2268" y="480"/>
                </a:cxn>
                <a:cxn ang="0">
                  <a:pos x="2148" y="408"/>
                </a:cxn>
                <a:cxn ang="0">
                  <a:pos x="1536" y="456"/>
                </a:cxn>
                <a:cxn ang="0">
                  <a:pos x="1476" y="408"/>
                </a:cxn>
                <a:cxn ang="0">
                  <a:pos x="1236" y="360"/>
                </a:cxn>
                <a:cxn ang="0">
                  <a:pos x="1140" y="300"/>
                </a:cxn>
                <a:cxn ang="0">
                  <a:pos x="1080" y="240"/>
                </a:cxn>
                <a:cxn ang="0">
                  <a:pos x="1056" y="204"/>
                </a:cxn>
                <a:cxn ang="0">
                  <a:pos x="984" y="156"/>
                </a:cxn>
                <a:cxn ang="0">
                  <a:pos x="732" y="0"/>
                </a:cxn>
                <a:cxn ang="0">
                  <a:pos x="492" y="12"/>
                </a:cxn>
                <a:cxn ang="0">
                  <a:pos x="312" y="96"/>
                </a:cxn>
                <a:cxn ang="0">
                  <a:pos x="72" y="132"/>
                </a:cxn>
                <a:cxn ang="0">
                  <a:pos x="36" y="144"/>
                </a:cxn>
                <a:cxn ang="0">
                  <a:pos x="0" y="168"/>
                </a:cxn>
              </a:cxnLst>
              <a:pathLst>
                <a:path w="2832" h="590">
                  <a:moveTo>
                    <a:pt x="2832" y="384"/>
                  </a:moveTo>
                  <a:cubicBezTo>
                    <a:pt x="2804" y="467"/>
                    <a:pt x="2748" y="540"/>
                    <a:pt x="2676" y="588"/>
                  </a:cubicBezTo>
                  <a:cubicBezTo>
                    <a:pt x="2616" y="584"/>
                    <a:pt x="2554" y="590"/>
                    <a:pt x="2496" y="576"/>
                  </a:cubicBezTo>
                  <a:cubicBezTo>
                    <a:pt x="2468" y="569"/>
                    <a:pt x="2448" y="544"/>
                    <a:pt x="2424" y="528"/>
                  </a:cubicBezTo>
                  <a:cubicBezTo>
                    <a:pt x="2379" y="498"/>
                    <a:pt x="2315" y="504"/>
                    <a:pt x="2268" y="480"/>
                  </a:cubicBezTo>
                  <a:cubicBezTo>
                    <a:pt x="2224" y="458"/>
                    <a:pt x="2195" y="424"/>
                    <a:pt x="2148" y="408"/>
                  </a:cubicBezTo>
                  <a:cubicBezTo>
                    <a:pt x="2077" y="411"/>
                    <a:pt x="1619" y="401"/>
                    <a:pt x="1536" y="456"/>
                  </a:cubicBezTo>
                  <a:cubicBezTo>
                    <a:pt x="1405" y="412"/>
                    <a:pt x="1600" y="486"/>
                    <a:pt x="1476" y="408"/>
                  </a:cubicBezTo>
                  <a:cubicBezTo>
                    <a:pt x="1412" y="368"/>
                    <a:pt x="1304" y="366"/>
                    <a:pt x="1236" y="360"/>
                  </a:cubicBezTo>
                  <a:cubicBezTo>
                    <a:pt x="1176" y="340"/>
                    <a:pt x="1200" y="320"/>
                    <a:pt x="1140" y="300"/>
                  </a:cubicBezTo>
                  <a:cubicBezTo>
                    <a:pt x="1076" y="204"/>
                    <a:pt x="1160" y="320"/>
                    <a:pt x="1080" y="240"/>
                  </a:cubicBezTo>
                  <a:cubicBezTo>
                    <a:pt x="1070" y="230"/>
                    <a:pt x="1067" y="213"/>
                    <a:pt x="1056" y="204"/>
                  </a:cubicBezTo>
                  <a:cubicBezTo>
                    <a:pt x="1034" y="185"/>
                    <a:pt x="984" y="156"/>
                    <a:pt x="984" y="156"/>
                  </a:cubicBezTo>
                  <a:cubicBezTo>
                    <a:pt x="929" y="74"/>
                    <a:pt x="826" y="24"/>
                    <a:pt x="732" y="0"/>
                  </a:cubicBezTo>
                  <a:cubicBezTo>
                    <a:pt x="652" y="4"/>
                    <a:pt x="572" y="3"/>
                    <a:pt x="492" y="12"/>
                  </a:cubicBezTo>
                  <a:cubicBezTo>
                    <a:pt x="427" y="20"/>
                    <a:pt x="368" y="68"/>
                    <a:pt x="312" y="96"/>
                  </a:cubicBezTo>
                  <a:cubicBezTo>
                    <a:pt x="243" y="131"/>
                    <a:pt x="139" y="127"/>
                    <a:pt x="72" y="132"/>
                  </a:cubicBezTo>
                  <a:cubicBezTo>
                    <a:pt x="60" y="136"/>
                    <a:pt x="47" y="138"/>
                    <a:pt x="36" y="144"/>
                  </a:cubicBezTo>
                  <a:cubicBezTo>
                    <a:pt x="23" y="150"/>
                    <a:pt x="0" y="168"/>
                    <a:pt x="0" y="168"/>
                  </a:cubicBezTo>
                </a:path>
              </a:pathLst>
            </a:custGeom>
            <a:noFill/>
            <a:ln w="476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508" name="未知"/>
            <p:cNvSpPr/>
            <p:nvPr/>
          </p:nvSpPr>
          <p:spPr>
            <a:xfrm>
              <a:off x="240" y="211"/>
              <a:ext cx="960" cy="300"/>
            </a:xfrm>
            <a:custGeom>
              <a:avLst/>
              <a:gdLst/>
              <a:ahLst/>
              <a:cxnLst>
                <a:cxn ang="0">
                  <a:pos x="960" y="156"/>
                </a:cxn>
                <a:cxn ang="0">
                  <a:pos x="828" y="204"/>
                </a:cxn>
                <a:cxn ang="0">
                  <a:pos x="756" y="240"/>
                </a:cxn>
                <a:cxn ang="0">
                  <a:pos x="720" y="276"/>
                </a:cxn>
                <a:cxn ang="0">
                  <a:pos x="648" y="300"/>
                </a:cxn>
                <a:cxn ang="0">
                  <a:pos x="456" y="288"/>
                </a:cxn>
                <a:cxn ang="0">
                  <a:pos x="396" y="228"/>
                </a:cxn>
                <a:cxn ang="0">
                  <a:pos x="240" y="132"/>
                </a:cxn>
                <a:cxn ang="0">
                  <a:pos x="168" y="84"/>
                </a:cxn>
                <a:cxn ang="0">
                  <a:pos x="0" y="0"/>
                </a:cxn>
              </a:cxnLst>
              <a:pathLst>
                <a:path w="960" h="300">
                  <a:moveTo>
                    <a:pt x="960" y="156"/>
                  </a:moveTo>
                  <a:cubicBezTo>
                    <a:pt x="902" y="168"/>
                    <a:pt x="878" y="179"/>
                    <a:pt x="828" y="204"/>
                  </a:cubicBezTo>
                  <a:cubicBezTo>
                    <a:pt x="774" y="231"/>
                    <a:pt x="808" y="197"/>
                    <a:pt x="756" y="240"/>
                  </a:cubicBezTo>
                  <a:cubicBezTo>
                    <a:pt x="743" y="251"/>
                    <a:pt x="735" y="268"/>
                    <a:pt x="720" y="276"/>
                  </a:cubicBezTo>
                  <a:cubicBezTo>
                    <a:pt x="698" y="288"/>
                    <a:pt x="648" y="300"/>
                    <a:pt x="648" y="300"/>
                  </a:cubicBezTo>
                  <a:cubicBezTo>
                    <a:pt x="584" y="296"/>
                    <a:pt x="519" y="298"/>
                    <a:pt x="456" y="288"/>
                  </a:cubicBezTo>
                  <a:cubicBezTo>
                    <a:pt x="414" y="281"/>
                    <a:pt x="422" y="251"/>
                    <a:pt x="396" y="228"/>
                  </a:cubicBezTo>
                  <a:cubicBezTo>
                    <a:pt x="357" y="194"/>
                    <a:pt x="289" y="144"/>
                    <a:pt x="240" y="132"/>
                  </a:cubicBezTo>
                  <a:cubicBezTo>
                    <a:pt x="172" y="64"/>
                    <a:pt x="237" y="119"/>
                    <a:pt x="168" y="84"/>
                  </a:cubicBezTo>
                  <a:cubicBezTo>
                    <a:pt x="109" y="55"/>
                    <a:pt x="73" y="0"/>
                    <a:pt x="0" y="0"/>
                  </a:cubicBezTo>
                </a:path>
              </a:pathLst>
            </a:custGeom>
            <a:solidFill>
              <a:srgbClr val="FF0000">
                <a:alpha val="0"/>
              </a:srgbClr>
            </a:solidFill>
            <a:ln w="412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21509" name="Group 6"/>
          <p:cNvGrpSpPr/>
          <p:nvPr/>
        </p:nvGrpSpPr>
        <p:grpSpPr>
          <a:xfrm>
            <a:off x="4572000" y="2362200"/>
            <a:ext cx="4572000" cy="1993900"/>
            <a:chOff x="0" y="0"/>
            <a:chExt cx="2892" cy="1208"/>
          </a:xfrm>
        </p:grpSpPr>
        <p:sp>
          <p:nvSpPr>
            <p:cNvPr id="21510" name="未知"/>
            <p:cNvSpPr/>
            <p:nvPr/>
          </p:nvSpPr>
          <p:spPr>
            <a:xfrm>
              <a:off x="0" y="0"/>
              <a:ext cx="2892" cy="1208"/>
            </a:xfrm>
            <a:custGeom>
              <a:avLst/>
              <a:gdLst/>
              <a:ahLst/>
              <a:cxnLst>
                <a:cxn ang="0">
                  <a:pos x="2880" y="260"/>
                </a:cxn>
                <a:cxn ang="0">
                  <a:pos x="2892" y="296"/>
                </a:cxn>
                <a:cxn ang="0">
                  <a:pos x="2880" y="404"/>
                </a:cxn>
                <a:cxn ang="0">
                  <a:pos x="2808" y="464"/>
                </a:cxn>
                <a:cxn ang="0">
                  <a:pos x="2568" y="512"/>
                </a:cxn>
                <a:cxn ang="0">
                  <a:pos x="2496" y="536"/>
                </a:cxn>
                <a:cxn ang="0">
                  <a:pos x="2460" y="680"/>
                </a:cxn>
                <a:cxn ang="0">
                  <a:pos x="2412" y="752"/>
                </a:cxn>
                <a:cxn ang="0">
                  <a:pos x="2400" y="788"/>
                </a:cxn>
                <a:cxn ang="0">
                  <a:pos x="2388" y="920"/>
                </a:cxn>
                <a:cxn ang="0">
                  <a:pos x="2352" y="956"/>
                </a:cxn>
                <a:cxn ang="0">
                  <a:pos x="2316" y="1028"/>
                </a:cxn>
                <a:cxn ang="0">
                  <a:pos x="2280" y="1196"/>
                </a:cxn>
                <a:cxn ang="0">
                  <a:pos x="2220" y="1208"/>
                </a:cxn>
                <a:cxn ang="0">
                  <a:pos x="2124" y="1196"/>
                </a:cxn>
                <a:cxn ang="0">
                  <a:pos x="2100" y="1160"/>
                </a:cxn>
                <a:cxn ang="0">
                  <a:pos x="2064" y="1124"/>
                </a:cxn>
                <a:cxn ang="0">
                  <a:pos x="1884" y="968"/>
                </a:cxn>
                <a:cxn ang="0">
                  <a:pos x="1644" y="884"/>
                </a:cxn>
                <a:cxn ang="0">
                  <a:pos x="1356" y="932"/>
                </a:cxn>
                <a:cxn ang="0">
                  <a:pos x="1260" y="992"/>
                </a:cxn>
                <a:cxn ang="0">
                  <a:pos x="1164" y="848"/>
                </a:cxn>
                <a:cxn ang="0">
                  <a:pos x="1152" y="632"/>
                </a:cxn>
                <a:cxn ang="0">
                  <a:pos x="1140" y="596"/>
                </a:cxn>
                <a:cxn ang="0">
                  <a:pos x="1104" y="584"/>
                </a:cxn>
                <a:cxn ang="0">
                  <a:pos x="1032" y="524"/>
                </a:cxn>
                <a:cxn ang="0">
                  <a:pos x="924" y="464"/>
                </a:cxn>
                <a:cxn ang="0">
                  <a:pos x="876" y="452"/>
                </a:cxn>
                <a:cxn ang="0">
                  <a:pos x="816" y="392"/>
                </a:cxn>
                <a:cxn ang="0">
                  <a:pos x="708" y="368"/>
                </a:cxn>
                <a:cxn ang="0">
                  <a:pos x="636" y="332"/>
                </a:cxn>
                <a:cxn ang="0">
                  <a:pos x="576" y="272"/>
                </a:cxn>
                <a:cxn ang="0">
                  <a:pos x="516" y="212"/>
                </a:cxn>
                <a:cxn ang="0">
                  <a:pos x="264" y="128"/>
                </a:cxn>
                <a:cxn ang="0">
                  <a:pos x="132" y="116"/>
                </a:cxn>
                <a:cxn ang="0">
                  <a:pos x="36" y="44"/>
                </a:cxn>
                <a:cxn ang="0">
                  <a:pos x="0" y="8"/>
                </a:cxn>
              </a:cxnLst>
              <a:pathLst>
                <a:path w="2892" h="1208">
                  <a:moveTo>
                    <a:pt x="2880" y="260"/>
                  </a:moveTo>
                  <a:cubicBezTo>
                    <a:pt x="2884" y="272"/>
                    <a:pt x="2892" y="283"/>
                    <a:pt x="2892" y="296"/>
                  </a:cubicBezTo>
                  <a:cubicBezTo>
                    <a:pt x="2892" y="332"/>
                    <a:pt x="2891" y="370"/>
                    <a:pt x="2880" y="404"/>
                  </a:cubicBezTo>
                  <a:cubicBezTo>
                    <a:pt x="2875" y="420"/>
                    <a:pt x="2823" y="456"/>
                    <a:pt x="2808" y="464"/>
                  </a:cubicBezTo>
                  <a:cubicBezTo>
                    <a:pt x="2738" y="499"/>
                    <a:pt x="2641" y="505"/>
                    <a:pt x="2568" y="512"/>
                  </a:cubicBezTo>
                  <a:cubicBezTo>
                    <a:pt x="2544" y="520"/>
                    <a:pt x="2520" y="528"/>
                    <a:pt x="2496" y="536"/>
                  </a:cubicBezTo>
                  <a:cubicBezTo>
                    <a:pt x="2476" y="543"/>
                    <a:pt x="2465" y="668"/>
                    <a:pt x="2460" y="680"/>
                  </a:cubicBezTo>
                  <a:cubicBezTo>
                    <a:pt x="2449" y="707"/>
                    <a:pt x="2421" y="725"/>
                    <a:pt x="2412" y="752"/>
                  </a:cubicBezTo>
                  <a:cubicBezTo>
                    <a:pt x="2408" y="764"/>
                    <a:pt x="2404" y="776"/>
                    <a:pt x="2400" y="788"/>
                  </a:cubicBezTo>
                  <a:cubicBezTo>
                    <a:pt x="2396" y="832"/>
                    <a:pt x="2400" y="878"/>
                    <a:pt x="2388" y="920"/>
                  </a:cubicBezTo>
                  <a:cubicBezTo>
                    <a:pt x="2383" y="936"/>
                    <a:pt x="2363" y="943"/>
                    <a:pt x="2352" y="956"/>
                  </a:cubicBezTo>
                  <a:cubicBezTo>
                    <a:pt x="2326" y="987"/>
                    <a:pt x="2328" y="992"/>
                    <a:pt x="2316" y="1028"/>
                  </a:cubicBezTo>
                  <a:cubicBezTo>
                    <a:pt x="2323" y="1084"/>
                    <a:pt x="2353" y="1169"/>
                    <a:pt x="2280" y="1196"/>
                  </a:cubicBezTo>
                  <a:cubicBezTo>
                    <a:pt x="2261" y="1203"/>
                    <a:pt x="2240" y="1204"/>
                    <a:pt x="2220" y="1208"/>
                  </a:cubicBezTo>
                  <a:cubicBezTo>
                    <a:pt x="2188" y="1204"/>
                    <a:pt x="2154" y="1208"/>
                    <a:pt x="2124" y="1196"/>
                  </a:cubicBezTo>
                  <a:cubicBezTo>
                    <a:pt x="2111" y="1191"/>
                    <a:pt x="2109" y="1171"/>
                    <a:pt x="2100" y="1160"/>
                  </a:cubicBezTo>
                  <a:cubicBezTo>
                    <a:pt x="2089" y="1147"/>
                    <a:pt x="2077" y="1135"/>
                    <a:pt x="2064" y="1124"/>
                  </a:cubicBezTo>
                  <a:cubicBezTo>
                    <a:pt x="2003" y="1073"/>
                    <a:pt x="1946" y="1017"/>
                    <a:pt x="1884" y="968"/>
                  </a:cubicBezTo>
                  <a:cubicBezTo>
                    <a:pt x="1804" y="906"/>
                    <a:pt x="1741" y="908"/>
                    <a:pt x="1644" y="884"/>
                  </a:cubicBezTo>
                  <a:cubicBezTo>
                    <a:pt x="1503" y="892"/>
                    <a:pt x="1451" y="868"/>
                    <a:pt x="1356" y="932"/>
                  </a:cubicBezTo>
                  <a:cubicBezTo>
                    <a:pt x="1324" y="1027"/>
                    <a:pt x="1357" y="1008"/>
                    <a:pt x="1260" y="992"/>
                  </a:cubicBezTo>
                  <a:cubicBezTo>
                    <a:pt x="1217" y="949"/>
                    <a:pt x="1183" y="906"/>
                    <a:pt x="1164" y="848"/>
                  </a:cubicBezTo>
                  <a:cubicBezTo>
                    <a:pt x="1160" y="776"/>
                    <a:pt x="1159" y="704"/>
                    <a:pt x="1152" y="632"/>
                  </a:cubicBezTo>
                  <a:cubicBezTo>
                    <a:pt x="1151" y="619"/>
                    <a:pt x="1149" y="605"/>
                    <a:pt x="1140" y="596"/>
                  </a:cubicBezTo>
                  <a:cubicBezTo>
                    <a:pt x="1131" y="587"/>
                    <a:pt x="1115" y="590"/>
                    <a:pt x="1104" y="584"/>
                  </a:cubicBezTo>
                  <a:cubicBezTo>
                    <a:pt x="1071" y="567"/>
                    <a:pt x="1059" y="551"/>
                    <a:pt x="1032" y="524"/>
                  </a:cubicBezTo>
                  <a:cubicBezTo>
                    <a:pt x="1010" y="457"/>
                    <a:pt x="1032" y="491"/>
                    <a:pt x="924" y="464"/>
                  </a:cubicBezTo>
                  <a:cubicBezTo>
                    <a:pt x="908" y="460"/>
                    <a:pt x="876" y="452"/>
                    <a:pt x="876" y="452"/>
                  </a:cubicBezTo>
                  <a:cubicBezTo>
                    <a:pt x="858" y="425"/>
                    <a:pt x="850" y="403"/>
                    <a:pt x="816" y="392"/>
                  </a:cubicBezTo>
                  <a:cubicBezTo>
                    <a:pt x="761" y="374"/>
                    <a:pt x="752" y="390"/>
                    <a:pt x="708" y="368"/>
                  </a:cubicBezTo>
                  <a:cubicBezTo>
                    <a:pt x="615" y="321"/>
                    <a:pt x="726" y="362"/>
                    <a:pt x="636" y="332"/>
                  </a:cubicBezTo>
                  <a:cubicBezTo>
                    <a:pt x="572" y="236"/>
                    <a:pt x="656" y="352"/>
                    <a:pt x="576" y="272"/>
                  </a:cubicBezTo>
                  <a:cubicBezTo>
                    <a:pt x="496" y="192"/>
                    <a:pt x="612" y="276"/>
                    <a:pt x="516" y="212"/>
                  </a:cubicBezTo>
                  <a:cubicBezTo>
                    <a:pt x="454" y="118"/>
                    <a:pt x="376" y="137"/>
                    <a:pt x="264" y="128"/>
                  </a:cubicBezTo>
                  <a:cubicBezTo>
                    <a:pt x="220" y="124"/>
                    <a:pt x="176" y="120"/>
                    <a:pt x="132" y="116"/>
                  </a:cubicBezTo>
                  <a:cubicBezTo>
                    <a:pt x="82" y="99"/>
                    <a:pt x="81" y="74"/>
                    <a:pt x="36" y="44"/>
                  </a:cubicBezTo>
                  <a:cubicBezTo>
                    <a:pt x="21" y="0"/>
                    <a:pt x="37" y="8"/>
                    <a:pt x="0" y="8"/>
                  </a:cubicBezTo>
                </a:path>
              </a:pathLst>
            </a:custGeom>
            <a:noFill/>
            <a:ln w="476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511" name="未知"/>
            <p:cNvSpPr/>
            <p:nvPr/>
          </p:nvSpPr>
          <p:spPr>
            <a:xfrm>
              <a:off x="57" y="74"/>
              <a:ext cx="1095" cy="838"/>
            </a:xfrm>
            <a:custGeom>
              <a:avLst/>
              <a:gdLst/>
              <a:ahLst/>
              <a:cxnLst>
                <a:cxn ang="0">
                  <a:pos x="1095" y="828"/>
                </a:cxn>
                <a:cxn ang="0">
                  <a:pos x="1023" y="780"/>
                </a:cxn>
                <a:cxn ang="0">
                  <a:pos x="951" y="756"/>
                </a:cxn>
                <a:cxn ang="0">
                  <a:pos x="843" y="684"/>
                </a:cxn>
                <a:cxn ang="0">
                  <a:pos x="627" y="696"/>
                </a:cxn>
                <a:cxn ang="0">
                  <a:pos x="603" y="768"/>
                </a:cxn>
                <a:cxn ang="0">
                  <a:pos x="483" y="780"/>
                </a:cxn>
                <a:cxn ang="0">
                  <a:pos x="315" y="792"/>
                </a:cxn>
                <a:cxn ang="0">
                  <a:pos x="255" y="684"/>
                </a:cxn>
                <a:cxn ang="0">
                  <a:pos x="195" y="576"/>
                </a:cxn>
                <a:cxn ang="0">
                  <a:pos x="123" y="372"/>
                </a:cxn>
                <a:cxn ang="0">
                  <a:pos x="51" y="228"/>
                </a:cxn>
                <a:cxn ang="0">
                  <a:pos x="39" y="36"/>
                </a:cxn>
                <a:cxn ang="0">
                  <a:pos x="3" y="12"/>
                </a:cxn>
                <a:cxn ang="0">
                  <a:pos x="3" y="0"/>
                </a:cxn>
              </a:cxnLst>
              <a:pathLst>
                <a:path w="1095" h="838">
                  <a:moveTo>
                    <a:pt x="1095" y="828"/>
                  </a:moveTo>
                  <a:cubicBezTo>
                    <a:pt x="1071" y="812"/>
                    <a:pt x="1050" y="789"/>
                    <a:pt x="1023" y="780"/>
                  </a:cubicBezTo>
                  <a:cubicBezTo>
                    <a:pt x="999" y="772"/>
                    <a:pt x="951" y="756"/>
                    <a:pt x="951" y="756"/>
                  </a:cubicBezTo>
                  <a:cubicBezTo>
                    <a:pt x="915" y="720"/>
                    <a:pt x="891" y="700"/>
                    <a:pt x="843" y="684"/>
                  </a:cubicBezTo>
                  <a:cubicBezTo>
                    <a:pt x="771" y="688"/>
                    <a:pt x="695" y="672"/>
                    <a:pt x="627" y="696"/>
                  </a:cubicBezTo>
                  <a:cubicBezTo>
                    <a:pt x="603" y="704"/>
                    <a:pt x="628" y="765"/>
                    <a:pt x="603" y="768"/>
                  </a:cubicBezTo>
                  <a:cubicBezTo>
                    <a:pt x="563" y="772"/>
                    <a:pt x="523" y="776"/>
                    <a:pt x="483" y="780"/>
                  </a:cubicBezTo>
                  <a:cubicBezTo>
                    <a:pt x="426" y="818"/>
                    <a:pt x="413" y="838"/>
                    <a:pt x="315" y="792"/>
                  </a:cubicBezTo>
                  <a:cubicBezTo>
                    <a:pt x="259" y="766"/>
                    <a:pt x="276" y="723"/>
                    <a:pt x="255" y="684"/>
                  </a:cubicBezTo>
                  <a:cubicBezTo>
                    <a:pt x="186" y="560"/>
                    <a:pt x="222" y="657"/>
                    <a:pt x="195" y="576"/>
                  </a:cubicBezTo>
                  <a:cubicBezTo>
                    <a:pt x="187" y="478"/>
                    <a:pt x="216" y="403"/>
                    <a:pt x="123" y="372"/>
                  </a:cubicBezTo>
                  <a:cubicBezTo>
                    <a:pt x="106" y="322"/>
                    <a:pt x="80" y="271"/>
                    <a:pt x="51" y="228"/>
                  </a:cubicBezTo>
                  <a:cubicBezTo>
                    <a:pt x="47" y="164"/>
                    <a:pt x="53" y="99"/>
                    <a:pt x="39" y="36"/>
                  </a:cubicBezTo>
                  <a:cubicBezTo>
                    <a:pt x="36" y="22"/>
                    <a:pt x="13" y="22"/>
                    <a:pt x="3" y="12"/>
                  </a:cubicBezTo>
                  <a:cubicBezTo>
                    <a:pt x="0" y="9"/>
                    <a:pt x="3" y="4"/>
                    <a:pt x="3" y="0"/>
                  </a:cubicBezTo>
                </a:path>
              </a:pathLst>
            </a:custGeom>
            <a:noFill/>
            <a:ln w="4127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21512" name="Oval 9"/>
          <p:cNvSpPr/>
          <p:nvPr/>
        </p:nvSpPr>
        <p:spPr>
          <a:xfrm>
            <a:off x="3886200" y="1828800"/>
            <a:ext cx="719138" cy="647700"/>
          </a:xfrm>
          <a:prstGeom prst="ellipse">
            <a:avLst/>
          </a:prstGeom>
          <a:solidFill>
            <a:srgbClr val="FFFF99">
              <a:alpha val="0"/>
            </a:srgbClr>
          </a:solidFill>
          <a:ln w="50800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Arial" panose="020B0604020202020204" pitchFamily="34" charset="0"/>
              <a:ea typeface="方正硬笔楷书简体" pitchFamily="1" charset="-122"/>
            </a:endParaRPr>
          </a:p>
        </p:txBody>
      </p:sp>
      <p:sp>
        <p:nvSpPr>
          <p:cNvPr id="21513" name="AutoShape 10"/>
          <p:cNvSpPr/>
          <p:nvPr/>
        </p:nvSpPr>
        <p:spPr>
          <a:xfrm>
            <a:off x="3505200" y="1981200"/>
            <a:ext cx="504825" cy="152400"/>
          </a:xfrm>
          <a:prstGeom prst="leftArrow">
            <a:avLst>
              <a:gd name="adj1" fmla="val 50000"/>
              <a:gd name="adj2" fmla="val 82781"/>
            </a:avLst>
          </a:prstGeom>
          <a:solidFill>
            <a:srgbClr val="FF0000"/>
          </a:solidFill>
          <a:ln w="9525" cap="flat" cmpd="sng">
            <a:solidFill>
              <a:srgbClr val="FF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Arial" panose="020B0604020202020204" pitchFamily="34" charset="0"/>
              <a:ea typeface="方正硬笔楷书简体" pitchFamily="1" charset="-122"/>
            </a:endParaRPr>
          </a:p>
        </p:txBody>
      </p:sp>
      <p:sp>
        <p:nvSpPr>
          <p:cNvPr id="21514" name="Oval 11"/>
          <p:cNvSpPr/>
          <p:nvPr/>
        </p:nvSpPr>
        <p:spPr>
          <a:xfrm>
            <a:off x="3648075" y="1412875"/>
            <a:ext cx="1152525" cy="1177925"/>
          </a:xfrm>
          <a:prstGeom prst="ellipse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奥斯曼</a:t>
            </a:r>
            <a:endParaRPr lang="zh-CN" altLang="en-US" sz="28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土耳其</a:t>
            </a:r>
            <a:endParaRPr lang="zh-CN" altLang="en-US" sz="28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1515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0950" y="0"/>
            <a:ext cx="1800225" cy="1444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6" name="Picture 13" descr="yuyi3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100" y="0"/>
            <a:ext cx="1655763" cy="145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7" name="Picture 14" descr="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2688" y="0"/>
            <a:ext cx="1371600" cy="14843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5551" name="Text Box 15"/>
          <p:cNvSpPr txBox="1">
            <a:spLocks noChangeArrowheads="1"/>
          </p:cNvSpPr>
          <p:nvPr/>
        </p:nvSpPr>
        <p:spPr bwMode="auto">
          <a:xfrm>
            <a:off x="1524000" y="4630738"/>
            <a:ext cx="9144000" cy="22453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方正硬笔楷书简体" pitchFamily="1" charset="-122"/>
              </a:defRPr>
            </a:lvl1pPr>
            <a:lvl2pPr marL="742950" indent="-285750" eaLnBrk="0" hangingPunct="0"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方正硬笔楷书简体" pitchFamily="1" charset="-122"/>
              </a:defRPr>
            </a:lvl2pPr>
            <a:lvl3pPr marL="1143000" indent="-228600" eaLnBrk="0" hangingPunct="0"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方正硬笔楷书简体" pitchFamily="1" charset="-122"/>
              </a:defRPr>
            </a:lvl3pPr>
            <a:lvl4pPr marL="1600200" indent="-228600" eaLnBrk="0" hangingPunct="0"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方正硬笔楷书简体" pitchFamily="1" charset="-122"/>
              </a:defRPr>
            </a:lvl4pPr>
            <a:lvl5pPr marL="2057400" indent="-228600" eaLnBrk="0" hangingPunct="0"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方正硬笔楷书简体" pitchFamily="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方正硬笔楷书简体" pitchFamily="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方正硬笔楷书简体" pitchFamily="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方正硬笔楷书简体" pitchFamily="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方正硬笔楷书简体" pitchFamily="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　　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1453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年，奥斯曼帝国的军队攻占君士坦丁堡，控制了东西方之间的通商要道。不但帝国军队肆意抢夺商旅，而且帝国当局还规定对过往商品课以重税。实际上等于 堵死了这一条重要的商路，结果，欧洲市场上东方商品的价格猛涨。</a:t>
            </a: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519" name="Text Box 16"/>
          <p:cNvSpPr txBox="1"/>
          <p:nvPr/>
        </p:nvSpPr>
        <p:spPr>
          <a:xfrm>
            <a:off x="1774825" y="0"/>
            <a:ext cx="2305050" cy="6451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36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charset="-122"/>
              </a:rPr>
              <a:t>材料三：</a:t>
            </a:r>
            <a:endParaRPr lang="zh-CN" altLang="en-US" sz="3600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254625" y="6065838"/>
            <a:ext cx="5380038" cy="79216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奥国阻断商路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1" grpId="0" bldLvl="0" animBg="1"/>
      <p:bldP spid="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6562" name="Group 2"/>
          <p:cNvGrpSpPr/>
          <p:nvPr/>
        </p:nvGrpSpPr>
        <p:grpSpPr>
          <a:xfrm>
            <a:off x="6456363" y="188913"/>
            <a:ext cx="4040187" cy="5367338"/>
            <a:chOff x="0" y="0"/>
            <a:chExt cx="2499" cy="3381"/>
          </a:xfrm>
        </p:grpSpPr>
        <p:pic>
          <p:nvPicPr>
            <p:cNvPr id="22530" name="Picture 3" descr="哥伦布到美洲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2499" cy="313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2531" name="Text Box 4"/>
            <p:cNvSpPr txBox="1"/>
            <p:nvPr/>
          </p:nvSpPr>
          <p:spPr>
            <a:xfrm>
              <a:off x="589" y="3130"/>
              <a:ext cx="1179" cy="25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000" dirty="0">
                  <a:solidFill>
                    <a:srgbClr val="CC0000"/>
                  </a:solidFill>
                  <a:latin typeface="Arial" panose="020B0604020202020204" pitchFamily="34" charset="0"/>
                  <a:ea typeface="楷体_GB2312" pitchFamily="49" charset="-122"/>
                </a:rPr>
                <a:t>  </a:t>
              </a:r>
              <a:r>
                <a:rPr lang="zh-CN" altLang="en-US" sz="2000" dirty="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rPr>
                <a:t>登上美洲之初</a:t>
              </a:r>
              <a:endPara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endParaRPr>
            </a:p>
          </p:txBody>
        </p:sp>
      </p:grpSp>
      <p:sp>
        <p:nvSpPr>
          <p:cNvPr id="66565" name="Oval 5"/>
          <p:cNvSpPr/>
          <p:nvPr/>
        </p:nvSpPr>
        <p:spPr>
          <a:xfrm>
            <a:off x="6527800" y="1557338"/>
            <a:ext cx="825500" cy="1987550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Arial" panose="020B0604020202020204" pitchFamily="34" charset="0"/>
              <a:ea typeface="方正硬笔楷书简体" pitchFamily="1" charset="-122"/>
            </a:endParaRPr>
          </a:p>
        </p:txBody>
      </p:sp>
      <p:sp>
        <p:nvSpPr>
          <p:cNvPr id="66566" name="Rectangle 6"/>
          <p:cNvSpPr/>
          <p:nvPr/>
        </p:nvSpPr>
        <p:spPr>
          <a:xfrm>
            <a:off x="1524000" y="188913"/>
            <a:ext cx="4572000" cy="5323205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3600" dirty="0">
                <a:solidFill>
                  <a:srgbClr val="FFFF00"/>
                </a:solidFill>
                <a:latin typeface="Arial" panose="020B0604020202020204" pitchFamily="34" charset="0"/>
                <a:ea typeface="方正硬笔楷书简体" pitchFamily="1" charset="-122"/>
              </a:rPr>
              <a:t>材料四：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ea typeface="方正硬笔楷书简体" pitchFamily="1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rPr>
              <a:t>不管达</a:t>
            </a:r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rPr>
              <a:t>•</a:t>
            </a:r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rPr>
              <a:t>伽马还是哥伦布，都把宗教理想和现实目标糅合在一起。</a:t>
            </a:r>
            <a:r>
              <a:rPr lang="zh-CN" altLang="en-US" sz="3200" dirty="0">
                <a:solidFill>
                  <a:schemeClr val="tx1"/>
                </a:solidFill>
                <a:latin typeface="华文琥珀" pitchFamily="2" charset="-122"/>
                <a:ea typeface="华文琥珀" pitchFamily="2" charset="-122"/>
              </a:rPr>
              <a:t>迪亚士</a:t>
            </a:r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rPr>
              <a:t>说：“海上探险是为了像所有的男子汉都欲做到的那样，为上帝和陛下服务，将光明带给那些尚处于黑暗中的人们”。</a:t>
            </a:r>
            <a:endParaRPr lang="zh-CN" altLang="en-US" sz="3200" dirty="0">
              <a:solidFill>
                <a:schemeClr val="tx1"/>
              </a:solidFill>
              <a:latin typeface="Arial" panose="020B0604020202020204" pitchFamily="34" charset="0"/>
              <a:ea typeface="楷体_GB2312" pitchFamily="49" charset="-122"/>
            </a:endParaRPr>
          </a:p>
        </p:txBody>
      </p:sp>
      <p:sp>
        <p:nvSpPr>
          <p:cNvPr id="66567" name="Rectangle 7"/>
          <p:cNvSpPr/>
          <p:nvPr/>
        </p:nvSpPr>
        <p:spPr>
          <a:xfrm>
            <a:off x="3071813" y="5876925"/>
            <a:ext cx="5484812" cy="583565"/>
          </a:xfrm>
          <a:prstGeom prst="rect">
            <a:avLst/>
          </a:prstGeom>
          <a:noFill/>
          <a:ln w="19050" cap="flat" cmpd="sng">
            <a:solidFill>
              <a:srgbClr val="CC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32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传播天主教（精神动力）</a:t>
            </a:r>
            <a:endParaRPr lang="zh-CN" altLang="en-US" sz="3200" dirty="0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5" grpId="0" bldLvl="0" animBg="1"/>
      <p:bldP spid="66566" grpId="0" bldLvl="0" animBg="1"/>
      <p:bldP spid="66567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c75294ec941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430" y="237490"/>
            <a:ext cx="950595" cy="5816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89025" y="237490"/>
            <a:ext cx="1035494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>
                <a:latin typeface="黑体" panose="02010609060101010101" charset="-122"/>
                <a:ea typeface="黑体" panose="02010609060101010101" charset="-122"/>
              </a:rPr>
              <a:t>你认为哥伦布航海的主要动机是什么？</a:t>
            </a:r>
            <a:endParaRPr lang="zh-CN" altLang="en-US" sz="32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02640" y="4478655"/>
            <a:ext cx="10586720" cy="2084705"/>
          </a:xfrm>
          <a:prstGeom prst="rect">
            <a:avLst/>
          </a:prstGeom>
          <a:noFill/>
          <a:ln w="12700" cmpd="sng">
            <a:noFill/>
            <a:prstDash val="solid"/>
          </a:ln>
          <a:effectLst/>
        </p:spPr>
        <p:txBody>
          <a:bodyPr wrap="square" rtlCol="0">
            <a:spAutoFit/>
          </a:bodyPr>
          <a:p>
            <a:pPr indent="457200" fontAlgn="auto">
              <a:lnSpc>
                <a:spcPct val="120000"/>
              </a:lnSpc>
            </a:pPr>
            <a:r>
              <a:rPr lang="en-US" sz="2800" b="1" ker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sz="2800" b="1" kern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黄金</a:t>
            </a:r>
            <a:r>
              <a:rPr sz="2800" b="1" ker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是一切商品中最宝贵的，黄金是财富，谁占有黄金，</a:t>
            </a:r>
            <a:r>
              <a:rPr lang="zh-CN" sz="2800" b="1" ker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谁</a:t>
            </a:r>
            <a:r>
              <a:rPr sz="2800" b="1" ker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就能获得他在世上所</a:t>
            </a:r>
            <a:r>
              <a:rPr lang="zh-CN" sz="2800" b="1" ker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需</a:t>
            </a:r>
            <a:r>
              <a:rPr sz="2800" b="1" ker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的一切</a:t>
            </a:r>
            <a:r>
              <a:rPr lang="zh-CN" sz="2800" b="1" ker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r>
              <a:rPr sz="2800" b="1" ker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同时，也就取得把灵魂从炼狱中拯救出来</a:t>
            </a:r>
            <a:r>
              <a:rPr lang="zh-CN" sz="2800" b="1" ker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</a:t>
            </a:r>
            <a:r>
              <a:rPr sz="2800" b="1" ker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并使灵魂重享天堂之乐的手段</a:t>
            </a:r>
            <a:r>
              <a:rPr lang="zh-CN" altLang="en-US"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endParaRPr lang="en-US" altLang="zh-CN" sz="2800" b="1" spc="50">
              <a:ln w="3175">
                <a:noFill/>
                <a:prstDash val="dash"/>
              </a:ln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457200" algn="r" fontAlgn="auto">
              <a:lnSpc>
                <a:spcPct val="120000"/>
              </a:lnSpc>
            </a:pPr>
            <a:r>
              <a:rPr lang="en-US" altLang="zh-CN" sz="24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</a:t>
            </a:r>
            <a:r>
              <a:rPr lang="zh-CN" altLang="en-US" sz="24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（</a:t>
            </a:r>
            <a:r>
              <a:rPr lang="en-US" altLang="zh-CN" sz="24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1503</a:t>
            </a:r>
            <a:r>
              <a:rPr lang="zh-CN" altLang="en-US" sz="24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年）哥伦布：《致西班牙国王和王后书》</a:t>
            </a:r>
            <a:endParaRPr lang="zh-CN" altLang="en-US" sz="2400" b="1" kern="0" spc="50" dirty="0" smtClean="0">
              <a:ln w="3175">
                <a:noFill/>
                <a:prstDash val="dash"/>
              </a:ln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07415" y="819150"/>
            <a:ext cx="10718165" cy="3609975"/>
          </a:xfrm>
          <a:prstGeom prst="rect">
            <a:avLst/>
          </a:prstGeom>
          <a:solidFill>
            <a:srgbClr val="FFFF99"/>
          </a:solidFill>
          <a:ln w="12700" cmpd="sng">
            <a:solidFill>
              <a:schemeClr val="tx1"/>
            </a:solidFill>
            <a:prstDash val="solid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indent="457200">
              <a:lnSpc>
                <a:spcPct val="110000"/>
              </a:lnSpc>
            </a:pPr>
            <a:r>
              <a:rPr lang="en-US" altLang="zh-CN" sz="2400" b="1" kern="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sz="26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彼等(美洲人)非常顺从，不知邪恶，不杀人、捕人，不</a:t>
            </a:r>
            <a:r>
              <a:rPr lang="zh-CN" sz="26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谙</a:t>
            </a:r>
            <a:r>
              <a:rPr sz="26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武器。彼等胆子甚</a:t>
            </a:r>
            <a:r>
              <a:rPr lang="zh-CN" sz="26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小</a:t>
            </a:r>
            <a:r>
              <a:rPr lang="en-US" altLang="zh-CN" sz="26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……</a:t>
            </a:r>
            <a:r>
              <a:rPr sz="26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鉴于此，仰</a:t>
            </a:r>
            <a:r>
              <a:rPr lang="zh-CN" sz="26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仰</a:t>
            </a:r>
            <a:r>
              <a:rPr sz="26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国二位陛下尽早圣断，将彼等变成基督徒。臣认为，一旦发轫，毋须多久，大批居民即会信奉吾人之天主</a:t>
            </a:r>
            <a:r>
              <a:rPr lang="zh-CN" sz="26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教</a:t>
            </a:r>
            <a:r>
              <a:rPr sz="26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，二位陛下即能取得大片领土和财产，这里所有人皆会成为西班牙臣民。</a:t>
            </a:r>
            <a:endParaRPr sz="2600" b="1" spc="50">
              <a:ln w="3175">
                <a:noFill/>
                <a:prstDash val="dash"/>
              </a:ln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457200">
              <a:lnSpc>
                <a:spcPct val="110000"/>
              </a:lnSpc>
            </a:pPr>
            <a:r>
              <a:rPr sz="26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毫无疑问，当地黄金甚</a:t>
            </a:r>
            <a:r>
              <a:rPr lang="zh-CN" sz="26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丰</a:t>
            </a:r>
            <a:r>
              <a:rPr lang="en-US" altLang="zh-CN" sz="26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……</a:t>
            </a:r>
            <a:r>
              <a:rPr sz="26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此外，这里还盛产宝石、珍珠以及无数香</a:t>
            </a:r>
            <a:r>
              <a:rPr lang="zh-CN" sz="26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料</a:t>
            </a:r>
            <a:r>
              <a:rPr lang="en-US" altLang="zh-CN" sz="26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……</a:t>
            </a:r>
            <a:endParaRPr sz="2600" b="1" spc="50">
              <a:ln w="3175">
                <a:noFill/>
                <a:prstDash val="dash"/>
              </a:ln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457200">
              <a:lnSpc>
                <a:spcPct val="110000"/>
              </a:lnSpc>
            </a:pPr>
            <a:r>
              <a:rPr sz="26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这里还产大量的棉花，臣以为，无须送回西班牙，在当地即可卖好价钱....</a:t>
            </a:r>
            <a:r>
              <a:rPr sz="24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r>
              <a:rPr sz="20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en-US" sz="20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</a:t>
            </a:r>
            <a:r>
              <a:rPr sz="20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[意]哥伦布著，孙家垫译:《航海日记》</a:t>
            </a:r>
            <a:endParaRPr sz="2000" b="1" spc="50">
              <a:ln w="3175">
                <a:noFill/>
                <a:prstDash val="dash"/>
              </a:ln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</p:bldLst>
  </p:timing>
</p:sld>
</file>

<file path=ppt/tags/tag1.xml><?xml version="1.0" encoding="utf-8"?>
<p:tagLst xmlns:p="http://schemas.openxmlformats.org/presentationml/2006/main">
  <p:tag name="AS_UNIQUEID" val="84"/>
</p:tagLst>
</file>

<file path=ppt/tags/tag2.xml><?xml version="1.0" encoding="utf-8"?>
<p:tagLst xmlns:p="http://schemas.openxmlformats.org/presentationml/2006/main">
  <p:tag name="KSO_WM_UNIT_TABLE_BEAUTIFY" val="smartTable{186dd4e6-fd26-426e-97d3-192c4c248e6f}"/>
</p:tagLst>
</file>

<file path=ppt/tags/tag3.xml><?xml version="1.0" encoding="utf-8"?>
<p:tagLst xmlns:p="http://schemas.openxmlformats.org/presentationml/2006/main">
  <p:tag name="AS_UNIQUEID" val="120"/>
</p:tagLst>
</file>

<file path=ppt/tags/tag4.xml><?xml version="1.0" encoding="utf-8"?>
<p:tagLst xmlns:p="http://schemas.openxmlformats.org/presentationml/2006/main">
  <p:tag name="AS_UNIQUEID" val="118"/>
</p:tagLst>
</file>

<file path=ppt/tags/tag5.xml><?xml version="1.0" encoding="utf-8"?>
<p:tagLst xmlns:p="http://schemas.openxmlformats.org/presentationml/2006/main">
  <p:tag name="AS_UNIQUEID" val="119"/>
</p:tagLst>
</file>

<file path=ppt/tags/tag6.xml><?xml version="1.0" encoding="utf-8"?>
<p:tagLst xmlns:p="http://schemas.openxmlformats.org/presentationml/2006/main">
  <p:tag name="AS_UNIQUEID" val="117"/>
</p:tagLst>
</file>

<file path=ppt/tags/tag7.xml><?xml version="1.0" encoding="utf-8"?>
<p:tagLst xmlns:p="http://schemas.openxmlformats.org/presentationml/2006/main">
  <p:tag name="KSO_WM_UNIT_PLACING_PICTURE_USER_VIEWPORT" val="{&quot;height&quot;:6895,&quot;width&quot;:13695.001574803149}"/>
</p:tagLst>
</file>

<file path=ppt/tags/tag8.xml><?xml version="1.0" encoding="utf-8"?>
<p:tagLst xmlns:p="http://schemas.openxmlformats.org/presentationml/2006/main">
  <p:tag name="KSO_WM_UNIT_PLACING_PICTURE_USER_VIEWPORT" val="{&quot;height&quot;:6482,&quot;width&quot;:9349}"/>
</p:tagLst>
</file>

<file path=ppt/tags/tag9.xml><?xml version="1.0" encoding="utf-8"?>
<p:tagLst xmlns:p="http://schemas.openxmlformats.org/presentationml/2006/main">
  <p:tag name="ISPRING_RESOURCE_PATHS_HASH_PRESENTER" val="1cfe325ac88af4cb1e315171a86c19382325f4f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Office 主题">
  <a:themeElements>
    <a:clrScheme name="自定义 183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3F3F3F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Lizzysu-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凤舞九天">
  <a:themeElements>
    <a:clrScheme name="凤舞九天">
      <a:dk1>
        <a:sysClr val="windowText" lastClr="000000"/>
      </a:dk1>
      <a:lt1>
        <a:sysClr val="window" lastClr="FFFFFF"/>
      </a:lt1>
      <a:dk2>
        <a:srgbClr val="004646"/>
      </a:dk2>
      <a:lt2>
        <a:srgbClr val="E1F0FF"/>
      </a:lt2>
      <a:accent1>
        <a:srgbClr val="50742F"/>
      </a:accent1>
      <a:accent2>
        <a:srgbClr val="268868"/>
      </a:accent2>
      <a:accent3>
        <a:srgbClr val="33BD56"/>
      </a:accent3>
      <a:accent4>
        <a:srgbClr val="4BC5B9"/>
      </a:accent4>
      <a:accent5>
        <a:srgbClr val="3163CA"/>
      </a:accent5>
      <a:accent6>
        <a:srgbClr val="4B14AA"/>
      </a:accent6>
      <a:hlink>
        <a:srgbClr val="D9BE02"/>
      </a:hlink>
      <a:folHlink>
        <a:srgbClr val="F900F9"/>
      </a:folHlink>
    </a:clrScheme>
    <a:fontScheme name="凤舞九天">
      <a:majorFont>
        <a:latin typeface="Footlight MT Light"/>
        <a:ea typeface=""/>
        <a:cs typeface=""/>
        <a:font script="Jpan" typeface="ＭＳ Ｐゴシック"/>
        <a:font script="Hang" typeface="맑은 고딕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oudy Old Style"/>
        <a:ea typeface=""/>
        <a:cs typeface=""/>
        <a:font script="Jpan" typeface="ＭＳ Ｐ明朝"/>
        <a:font script="Hang" typeface="HY견명조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凤舞九天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atMod val="180000"/>
              </a:schemeClr>
            </a:gs>
            <a:gs pos="50000">
              <a:schemeClr val="phClr">
                <a:tint val="40000"/>
                <a:satMod val="175000"/>
              </a:schemeClr>
            </a:gs>
            <a:gs pos="100000">
              <a:schemeClr val="phClr">
                <a:tint val="65000"/>
                <a:satMod val="180000"/>
              </a:schemeClr>
            </a:gs>
          </a:gsLst>
          <a:lin ang="0" scaled="1"/>
        </a:gradFill>
        <a:gradFill rotWithShape="1">
          <a:gsLst>
            <a:gs pos="0">
              <a:schemeClr val="phClr">
                <a:shade val="38000"/>
                <a:satMod val="150000"/>
              </a:schemeClr>
            </a:gs>
            <a:gs pos="50000">
              <a:schemeClr val="phClr">
                <a:shade val="100000"/>
                <a:satMod val="100000"/>
              </a:schemeClr>
            </a:gs>
            <a:gs pos="100000">
              <a:schemeClr val="phClr">
                <a:shade val="38000"/>
                <a:satMod val="150000"/>
              </a:schemeClr>
            </a:gs>
          </a:gsLst>
          <a:lin ang="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90500" dist="78600" dir="2700000" rotWithShape="0">
              <a:srgbClr val="000000">
                <a:alpha val="35500"/>
              </a:srgbClr>
            </a:outerShdw>
          </a:effectLst>
        </a:effectStyle>
        <a:effectStyle>
          <a:effectLst>
            <a:outerShdw blurRad="190500" dist="78600" dir="2700000" rotWithShape="0">
              <a:srgbClr val="000000">
                <a:alpha val="35500"/>
              </a:srgbClr>
            </a:outerShdw>
          </a:effectLst>
        </a:effectStyle>
        <a:effectStyle>
          <a:effectLst>
            <a:outerShdw blurRad="190500" dist="78600" dir="2700000" rotWithShape="0">
              <a:srgbClr val="000000">
                <a:alpha val="3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00000"/>
              </a:schemeClr>
            </a:gs>
            <a:gs pos="100000">
              <a:schemeClr val="phClr">
                <a:shade val="15000"/>
                <a:satMod val="300000"/>
              </a:schemeClr>
            </a:gs>
          </a:gsLst>
          <a:path path="circle">
            <a:fillToRect l="10000" t="180000" r="1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tile tx="0" ty="0" sx="50000" sy="50000" flip="x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2616</Words>
  <Application>WPS 演示</Application>
  <PresentationFormat>宽屏</PresentationFormat>
  <Paragraphs>305</Paragraphs>
  <Slides>21</Slides>
  <Notes>16</Notes>
  <HiddenSlides>0</HiddenSlides>
  <MMClips>0</MMClips>
  <ScaleCrop>false</ScaleCrop>
  <HeadingPairs>
    <vt:vector size="8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50" baseType="lpstr">
      <vt:lpstr>Arial</vt:lpstr>
      <vt:lpstr>宋体</vt:lpstr>
      <vt:lpstr>Wingdings</vt:lpstr>
      <vt:lpstr>微软雅黑</vt:lpstr>
      <vt:lpstr>汉仪书魂体简</vt:lpstr>
      <vt:lpstr>黑体</vt:lpstr>
      <vt:lpstr>楷体</vt:lpstr>
      <vt:lpstr>Impact</vt:lpstr>
      <vt:lpstr>Times New Roman</vt:lpstr>
      <vt:lpstr>华文新魏</vt:lpstr>
      <vt:lpstr>华文中宋</vt:lpstr>
      <vt:lpstr>仿宋</vt:lpstr>
      <vt:lpstr>Arial Unicode MS</vt:lpstr>
      <vt:lpstr>Calibri</vt:lpstr>
      <vt:lpstr>方正硬笔楷书简体</vt:lpstr>
      <vt:lpstr>Footlight MT Light</vt:lpstr>
      <vt:lpstr>Segoe Print</vt:lpstr>
      <vt:lpstr>Wingdings 2</vt:lpstr>
      <vt:lpstr>Arial</vt:lpstr>
      <vt:lpstr>Wingdings</vt:lpstr>
      <vt:lpstr>Goudy Old Style</vt:lpstr>
      <vt:lpstr>Wingdings 2</vt:lpstr>
      <vt:lpstr>楷体_GB2312</vt:lpstr>
      <vt:lpstr>新宋体</vt:lpstr>
      <vt:lpstr>Times New Roman</vt:lpstr>
      <vt:lpstr>华文琥珀</vt:lpstr>
      <vt:lpstr>Office 主题</vt:lpstr>
      <vt:lpstr>凤舞九天</vt:lpstr>
      <vt:lpstr>MS_ClipArt_Gallery.2</vt:lpstr>
      <vt:lpstr>PowerPoint 演示文稿</vt:lpstr>
      <vt:lpstr>PowerPoint 演示文稿</vt:lpstr>
      <vt:lpstr>PowerPoint 演示文稿</vt:lpstr>
      <vt:lpstr>材料一：随着欧洲城市的兴起和商品经济的日益发展，货币成为普遍的交换手段。贵族用货币购买奢侈品，农民也用货币交纳地租。商人和手工工场主需要更多的货币以扩大经营。 </vt:lpstr>
      <vt:lpstr>  哥伦布在《致西班牙国王和王后书》中写道：“谁占有黄金，谁就能获得他在世界上所需的一切。”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熊猫办公PPT</dc:title>
  <dc:creator>熊猫办公</dc:creator>
  <cp:keywords>www.tukuppt.com</cp:keywords>
  <cp:lastModifiedBy>Administrator</cp:lastModifiedBy>
  <cp:revision>54</cp:revision>
  <dcterms:created xsi:type="dcterms:W3CDTF">2020-06-30T13:44:00Z</dcterms:created>
  <dcterms:modified xsi:type="dcterms:W3CDTF">2021-03-07T13:07:46Z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  <property fmtid="{D5CDD505-2E9C-101B-9397-08002B2CF9AE}" pid="3" name="NXPowerLiteLastOptimized">
    <vt:lpwstr>42763173</vt:lpwstr>
  </property>
  <property fmtid="{D5CDD505-2E9C-101B-9397-08002B2CF9AE}" pid="4" name="NXPowerLiteSettings">
    <vt:lpwstr>C700052003A000</vt:lpwstr>
  </property>
  <property fmtid="{D5CDD505-2E9C-101B-9397-08002B2CF9AE}" pid="5" name="NXPowerLiteVersion">
    <vt:lpwstr>D8.0.2</vt:lpwstr>
  </property>
  <property fmtid="{D5CDD505-2E9C-101B-9397-08002B2CF9AE}" pid="6" name="KSOSaveFontToCloudKey">
    <vt:lpwstr>254038303_embed</vt:lpwstr>
  </property>
</Properties>
</file>